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3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de-DE" dirty="0"/>
              <a:t>US Interest</a:t>
            </a:r>
            <a:r>
              <a:rPr lang="de-DE" baseline="0" dirty="0"/>
              <a:t> Rates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'[fredgraph.xls]FRED Graph'!$B$12</c:f>
              <c:strCache>
                <c:ptCount val="1"/>
                <c:pt idx="0">
                  <c:v>Effective Federal Funds Rate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'[fredgraph.xls]FRED Graph'!$A$13:$A$249</c:f>
              <c:numCache>
                <c:formatCode>[$-407]mmm/\ yy;@</c:formatCode>
                <c:ptCount val="237"/>
                <c:pt idx="0">
                  <c:v>22647</c:v>
                </c:pt>
                <c:pt idx="1">
                  <c:v>22737</c:v>
                </c:pt>
                <c:pt idx="2">
                  <c:v>22828</c:v>
                </c:pt>
                <c:pt idx="3">
                  <c:v>22920</c:v>
                </c:pt>
                <c:pt idx="4">
                  <c:v>23012</c:v>
                </c:pt>
                <c:pt idx="5">
                  <c:v>23102</c:v>
                </c:pt>
                <c:pt idx="6">
                  <c:v>23193</c:v>
                </c:pt>
                <c:pt idx="7">
                  <c:v>23285</c:v>
                </c:pt>
                <c:pt idx="8">
                  <c:v>23377</c:v>
                </c:pt>
                <c:pt idx="9">
                  <c:v>23468</c:v>
                </c:pt>
                <c:pt idx="10">
                  <c:v>23559</c:v>
                </c:pt>
                <c:pt idx="11">
                  <c:v>23651</c:v>
                </c:pt>
                <c:pt idx="12">
                  <c:v>23743</c:v>
                </c:pt>
                <c:pt idx="13">
                  <c:v>23833</c:v>
                </c:pt>
                <c:pt idx="14">
                  <c:v>23924</c:v>
                </c:pt>
                <c:pt idx="15">
                  <c:v>24016</c:v>
                </c:pt>
                <c:pt idx="16">
                  <c:v>24108</c:v>
                </c:pt>
                <c:pt idx="17">
                  <c:v>24198</c:v>
                </c:pt>
                <c:pt idx="18">
                  <c:v>24289</c:v>
                </c:pt>
                <c:pt idx="19">
                  <c:v>24381</c:v>
                </c:pt>
                <c:pt idx="20">
                  <c:v>24473</c:v>
                </c:pt>
                <c:pt idx="21">
                  <c:v>24563</c:v>
                </c:pt>
                <c:pt idx="22">
                  <c:v>24654</c:v>
                </c:pt>
                <c:pt idx="23">
                  <c:v>24746</c:v>
                </c:pt>
                <c:pt idx="24">
                  <c:v>24838</c:v>
                </c:pt>
                <c:pt idx="25">
                  <c:v>24929</c:v>
                </c:pt>
                <c:pt idx="26">
                  <c:v>25020</c:v>
                </c:pt>
                <c:pt idx="27">
                  <c:v>25112</c:v>
                </c:pt>
                <c:pt idx="28">
                  <c:v>25204</c:v>
                </c:pt>
                <c:pt idx="29">
                  <c:v>25294</c:v>
                </c:pt>
                <c:pt idx="30">
                  <c:v>25385</c:v>
                </c:pt>
                <c:pt idx="31">
                  <c:v>25477</c:v>
                </c:pt>
                <c:pt idx="32">
                  <c:v>25569</c:v>
                </c:pt>
                <c:pt idx="33">
                  <c:v>25659</c:v>
                </c:pt>
                <c:pt idx="34">
                  <c:v>25750</c:v>
                </c:pt>
                <c:pt idx="35">
                  <c:v>25842</c:v>
                </c:pt>
                <c:pt idx="36">
                  <c:v>25934</c:v>
                </c:pt>
                <c:pt idx="37">
                  <c:v>26024</c:v>
                </c:pt>
                <c:pt idx="38">
                  <c:v>26115</c:v>
                </c:pt>
                <c:pt idx="39">
                  <c:v>26207</c:v>
                </c:pt>
                <c:pt idx="40">
                  <c:v>26299</c:v>
                </c:pt>
                <c:pt idx="41">
                  <c:v>26390</c:v>
                </c:pt>
                <c:pt idx="42">
                  <c:v>26481</c:v>
                </c:pt>
                <c:pt idx="43">
                  <c:v>26573</c:v>
                </c:pt>
                <c:pt idx="44">
                  <c:v>26665</c:v>
                </c:pt>
                <c:pt idx="45">
                  <c:v>26755</c:v>
                </c:pt>
                <c:pt idx="46">
                  <c:v>26846</c:v>
                </c:pt>
                <c:pt idx="47">
                  <c:v>26938</c:v>
                </c:pt>
                <c:pt idx="48">
                  <c:v>27030</c:v>
                </c:pt>
                <c:pt idx="49">
                  <c:v>27120</c:v>
                </c:pt>
                <c:pt idx="50">
                  <c:v>27211</c:v>
                </c:pt>
                <c:pt idx="51">
                  <c:v>27303</c:v>
                </c:pt>
                <c:pt idx="52">
                  <c:v>27395</c:v>
                </c:pt>
                <c:pt idx="53">
                  <c:v>27485</c:v>
                </c:pt>
                <c:pt idx="54">
                  <c:v>27576</c:v>
                </c:pt>
                <c:pt idx="55">
                  <c:v>27668</c:v>
                </c:pt>
                <c:pt idx="56">
                  <c:v>27760</c:v>
                </c:pt>
                <c:pt idx="57">
                  <c:v>27851</c:v>
                </c:pt>
                <c:pt idx="58">
                  <c:v>27942</c:v>
                </c:pt>
                <c:pt idx="59">
                  <c:v>28034</c:v>
                </c:pt>
                <c:pt idx="60">
                  <c:v>28126</c:v>
                </c:pt>
                <c:pt idx="61">
                  <c:v>28216</c:v>
                </c:pt>
                <c:pt idx="62">
                  <c:v>28307</c:v>
                </c:pt>
                <c:pt idx="63">
                  <c:v>28399</c:v>
                </c:pt>
                <c:pt idx="64">
                  <c:v>28491</c:v>
                </c:pt>
                <c:pt idx="65">
                  <c:v>28581</c:v>
                </c:pt>
                <c:pt idx="66">
                  <c:v>28672</c:v>
                </c:pt>
                <c:pt idx="67">
                  <c:v>28764</c:v>
                </c:pt>
                <c:pt idx="68">
                  <c:v>28856</c:v>
                </c:pt>
                <c:pt idx="69">
                  <c:v>28946</c:v>
                </c:pt>
                <c:pt idx="70">
                  <c:v>29037</c:v>
                </c:pt>
                <c:pt idx="71">
                  <c:v>29129</c:v>
                </c:pt>
                <c:pt idx="72">
                  <c:v>29221</c:v>
                </c:pt>
                <c:pt idx="73">
                  <c:v>29312</c:v>
                </c:pt>
                <c:pt idx="74">
                  <c:v>29403</c:v>
                </c:pt>
                <c:pt idx="75">
                  <c:v>29495</c:v>
                </c:pt>
                <c:pt idx="76">
                  <c:v>29587</c:v>
                </c:pt>
                <c:pt idx="77">
                  <c:v>29677</c:v>
                </c:pt>
                <c:pt idx="78">
                  <c:v>29768</c:v>
                </c:pt>
                <c:pt idx="79">
                  <c:v>29860</c:v>
                </c:pt>
                <c:pt idx="80">
                  <c:v>29952</c:v>
                </c:pt>
                <c:pt idx="81">
                  <c:v>30042</c:v>
                </c:pt>
                <c:pt idx="82">
                  <c:v>30133</c:v>
                </c:pt>
                <c:pt idx="83">
                  <c:v>30225</c:v>
                </c:pt>
                <c:pt idx="84">
                  <c:v>30317</c:v>
                </c:pt>
                <c:pt idx="85">
                  <c:v>30407</c:v>
                </c:pt>
                <c:pt idx="86">
                  <c:v>30498</c:v>
                </c:pt>
                <c:pt idx="87">
                  <c:v>30590</c:v>
                </c:pt>
                <c:pt idx="88">
                  <c:v>30682</c:v>
                </c:pt>
                <c:pt idx="89">
                  <c:v>30773</c:v>
                </c:pt>
                <c:pt idx="90">
                  <c:v>30864</c:v>
                </c:pt>
                <c:pt idx="91">
                  <c:v>30956</c:v>
                </c:pt>
                <c:pt idx="92">
                  <c:v>31048</c:v>
                </c:pt>
                <c:pt idx="93">
                  <c:v>31138</c:v>
                </c:pt>
                <c:pt idx="94">
                  <c:v>31229</c:v>
                </c:pt>
                <c:pt idx="95">
                  <c:v>31321</c:v>
                </c:pt>
                <c:pt idx="96">
                  <c:v>31413</c:v>
                </c:pt>
                <c:pt idx="97">
                  <c:v>31503</c:v>
                </c:pt>
                <c:pt idx="98">
                  <c:v>31594</c:v>
                </c:pt>
                <c:pt idx="99">
                  <c:v>31686</c:v>
                </c:pt>
                <c:pt idx="100">
                  <c:v>31778</c:v>
                </c:pt>
                <c:pt idx="101">
                  <c:v>31868</c:v>
                </c:pt>
                <c:pt idx="102">
                  <c:v>31959</c:v>
                </c:pt>
                <c:pt idx="103">
                  <c:v>32051</c:v>
                </c:pt>
                <c:pt idx="104">
                  <c:v>32143</c:v>
                </c:pt>
                <c:pt idx="105">
                  <c:v>32234</c:v>
                </c:pt>
                <c:pt idx="106">
                  <c:v>32325</c:v>
                </c:pt>
                <c:pt idx="107">
                  <c:v>32417</c:v>
                </c:pt>
                <c:pt idx="108">
                  <c:v>32509</c:v>
                </c:pt>
                <c:pt idx="109">
                  <c:v>32599</c:v>
                </c:pt>
                <c:pt idx="110">
                  <c:v>32690</c:v>
                </c:pt>
                <c:pt idx="111">
                  <c:v>32782</c:v>
                </c:pt>
                <c:pt idx="112">
                  <c:v>32874</c:v>
                </c:pt>
                <c:pt idx="113">
                  <c:v>32964</c:v>
                </c:pt>
                <c:pt idx="114">
                  <c:v>33055</c:v>
                </c:pt>
                <c:pt idx="115">
                  <c:v>33147</c:v>
                </c:pt>
                <c:pt idx="116">
                  <c:v>33239</c:v>
                </c:pt>
                <c:pt idx="117">
                  <c:v>33329</c:v>
                </c:pt>
                <c:pt idx="118">
                  <c:v>33420</c:v>
                </c:pt>
                <c:pt idx="119">
                  <c:v>33512</c:v>
                </c:pt>
                <c:pt idx="120">
                  <c:v>33604</c:v>
                </c:pt>
                <c:pt idx="121">
                  <c:v>33695</c:v>
                </c:pt>
                <c:pt idx="122">
                  <c:v>33786</c:v>
                </c:pt>
                <c:pt idx="123">
                  <c:v>33878</c:v>
                </c:pt>
                <c:pt idx="124">
                  <c:v>33970</c:v>
                </c:pt>
                <c:pt idx="125">
                  <c:v>34060</c:v>
                </c:pt>
                <c:pt idx="126">
                  <c:v>34151</c:v>
                </c:pt>
                <c:pt idx="127">
                  <c:v>34243</c:v>
                </c:pt>
                <c:pt idx="128">
                  <c:v>34335</c:v>
                </c:pt>
                <c:pt idx="129">
                  <c:v>34425</c:v>
                </c:pt>
                <c:pt idx="130">
                  <c:v>34516</c:v>
                </c:pt>
                <c:pt idx="131">
                  <c:v>34608</c:v>
                </c:pt>
                <c:pt idx="132">
                  <c:v>34700</c:v>
                </c:pt>
                <c:pt idx="133">
                  <c:v>34790</c:v>
                </c:pt>
                <c:pt idx="134">
                  <c:v>34881</c:v>
                </c:pt>
                <c:pt idx="135">
                  <c:v>34973</c:v>
                </c:pt>
                <c:pt idx="136">
                  <c:v>35065</c:v>
                </c:pt>
                <c:pt idx="137">
                  <c:v>35156</c:v>
                </c:pt>
                <c:pt idx="138">
                  <c:v>35247</c:v>
                </c:pt>
                <c:pt idx="139">
                  <c:v>35339</c:v>
                </c:pt>
                <c:pt idx="140">
                  <c:v>35431</c:v>
                </c:pt>
                <c:pt idx="141">
                  <c:v>35521</c:v>
                </c:pt>
                <c:pt idx="142">
                  <c:v>35612</c:v>
                </c:pt>
                <c:pt idx="143">
                  <c:v>35704</c:v>
                </c:pt>
                <c:pt idx="144">
                  <c:v>35796</c:v>
                </c:pt>
                <c:pt idx="145">
                  <c:v>35886</c:v>
                </c:pt>
                <c:pt idx="146">
                  <c:v>35977</c:v>
                </c:pt>
                <c:pt idx="147">
                  <c:v>36069</c:v>
                </c:pt>
                <c:pt idx="148">
                  <c:v>36161</c:v>
                </c:pt>
                <c:pt idx="149">
                  <c:v>36251</c:v>
                </c:pt>
                <c:pt idx="150">
                  <c:v>36342</c:v>
                </c:pt>
                <c:pt idx="151">
                  <c:v>36434</c:v>
                </c:pt>
                <c:pt idx="152">
                  <c:v>36526</c:v>
                </c:pt>
                <c:pt idx="153">
                  <c:v>36617</c:v>
                </c:pt>
                <c:pt idx="154">
                  <c:v>36708</c:v>
                </c:pt>
                <c:pt idx="155">
                  <c:v>36800</c:v>
                </c:pt>
                <c:pt idx="156">
                  <c:v>36892</c:v>
                </c:pt>
                <c:pt idx="157">
                  <c:v>36982</c:v>
                </c:pt>
                <c:pt idx="158">
                  <c:v>37073</c:v>
                </c:pt>
                <c:pt idx="159">
                  <c:v>37165</c:v>
                </c:pt>
                <c:pt idx="160">
                  <c:v>37257</c:v>
                </c:pt>
                <c:pt idx="161">
                  <c:v>37347</c:v>
                </c:pt>
                <c:pt idx="162">
                  <c:v>37438</c:v>
                </c:pt>
                <c:pt idx="163">
                  <c:v>37530</c:v>
                </c:pt>
                <c:pt idx="164">
                  <c:v>37622</c:v>
                </c:pt>
                <c:pt idx="165">
                  <c:v>37712</c:v>
                </c:pt>
                <c:pt idx="166">
                  <c:v>37803</c:v>
                </c:pt>
                <c:pt idx="167">
                  <c:v>37895</c:v>
                </c:pt>
                <c:pt idx="168">
                  <c:v>37987</c:v>
                </c:pt>
                <c:pt idx="169">
                  <c:v>38078</c:v>
                </c:pt>
                <c:pt idx="170">
                  <c:v>38169</c:v>
                </c:pt>
                <c:pt idx="171">
                  <c:v>38261</c:v>
                </c:pt>
                <c:pt idx="172">
                  <c:v>38353</c:v>
                </c:pt>
                <c:pt idx="173">
                  <c:v>38443</c:v>
                </c:pt>
                <c:pt idx="174">
                  <c:v>38534</c:v>
                </c:pt>
                <c:pt idx="175">
                  <c:v>38626</c:v>
                </c:pt>
                <c:pt idx="176">
                  <c:v>38718</c:v>
                </c:pt>
                <c:pt idx="177">
                  <c:v>38808</c:v>
                </c:pt>
                <c:pt idx="178">
                  <c:v>38899</c:v>
                </c:pt>
                <c:pt idx="179">
                  <c:v>38991</c:v>
                </c:pt>
                <c:pt idx="180">
                  <c:v>39083</c:v>
                </c:pt>
                <c:pt idx="181">
                  <c:v>39173</c:v>
                </c:pt>
                <c:pt idx="182">
                  <c:v>39264</c:v>
                </c:pt>
                <c:pt idx="183">
                  <c:v>39356</c:v>
                </c:pt>
                <c:pt idx="184">
                  <c:v>39448</c:v>
                </c:pt>
                <c:pt idx="185">
                  <c:v>39539</c:v>
                </c:pt>
                <c:pt idx="186">
                  <c:v>39630</c:v>
                </c:pt>
                <c:pt idx="187">
                  <c:v>39722</c:v>
                </c:pt>
                <c:pt idx="188">
                  <c:v>39814</c:v>
                </c:pt>
                <c:pt idx="189">
                  <c:v>39904</c:v>
                </c:pt>
                <c:pt idx="190">
                  <c:v>39995</c:v>
                </c:pt>
                <c:pt idx="191">
                  <c:v>40087</c:v>
                </c:pt>
                <c:pt idx="192">
                  <c:v>40179</c:v>
                </c:pt>
                <c:pt idx="193">
                  <c:v>40269</c:v>
                </c:pt>
                <c:pt idx="194">
                  <c:v>40360</c:v>
                </c:pt>
                <c:pt idx="195">
                  <c:v>40452</c:v>
                </c:pt>
                <c:pt idx="196">
                  <c:v>40544</c:v>
                </c:pt>
                <c:pt idx="197">
                  <c:v>40634</c:v>
                </c:pt>
                <c:pt idx="198">
                  <c:v>40725</c:v>
                </c:pt>
                <c:pt idx="199">
                  <c:v>40817</c:v>
                </c:pt>
                <c:pt idx="200">
                  <c:v>40909</c:v>
                </c:pt>
                <c:pt idx="201">
                  <c:v>41000</c:v>
                </c:pt>
                <c:pt idx="202">
                  <c:v>41091</c:v>
                </c:pt>
                <c:pt idx="203">
                  <c:v>41183</c:v>
                </c:pt>
                <c:pt idx="204">
                  <c:v>41275</c:v>
                </c:pt>
                <c:pt idx="205">
                  <c:v>41365</c:v>
                </c:pt>
                <c:pt idx="206">
                  <c:v>41456</c:v>
                </c:pt>
                <c:pt idx="207">
                  <c:v>41548</c:v>
                </c:pt>
                <c:pt idx="208">
                  <c:v>41640</c:v>
                </c:pt>
                <c:pt idx="209">
                  <c:v>41730</c:v>
                </c:pt>
                <c:pt idx="210">
                  <c:v>41821</c:v>
                </c:pt>
                <c:pt idx="211">
                  <c:v>41913</c:v>
                </c:pt>
                <c:pt idx="212">
                  <c:v>42005</c:v>
                </c:pt>
                <c:pt idx="213">
                  <c:v>42095</c:v>
                </c:pt>
                <c:pt idx="214">
                  <c:v>42186</c:v>
                </c:pt>
                <c:pt idx="215">
                  <c:v>42278</c:v>
                </c:pt>
                <c:pt idx="216">
                  <c:v>42370</c:v>
                </c:pt>
                <c:pt idx="217">
                  <c:v>42461</c:v>
                </c:pt>
                <c:pt idx="218">
                  <c:v>42552</c:v>
                </c:pt>
                <c:pt idx="219">
                  <c:v>42644</c:v>
                </c:pt>
                <c:pt idx="220">
                  <c:v>42736</c:v>
                </c:pt>
                <c:pt idx="221">
                  <c:v>42826</c:v>
                </c:pt>
                <c:pt idx="222">
                  <c:v>42917</c:v>
                </c:pt>
                <c:pt idx="223">
                  <c:v>43009</c:v>
                </c:pt>
                <c:pt idx="224">
                  <c:v>43101</c:v>
                </c:pt>
                <c:pt idx="225">
                  <c:v>43191</c:v>
                </c:pt>
                <c:pt idx="226">
                  <c:v>43282</c:v>
                </c:pt>
                <c:pt idx="227">
                  <c:v>43374</c:v>
                </c:pt>
                <c:pt idx="228">
                  <c:v>43466</c:v>
                </c:pt>
                <c:pt idx="229">
                  <c:v>43556</c:v>
                </c:pt>
                <c:pt idx="230">
                  <c:v>43647</c:v>
                </c:pt>
                <c:pt idx="231">
                  <c:v>43739</c:v>
                </c:pt>
                <c:pt idx="232">
                  <c:v>43831</c:v>
                </c:pt>
                <c:pt idx="233">
                  <c:v>43922</c:v>
                </c:pt>
                <c:pt idx="234">
                  <c:v>44013</c:v>
                </c:pt>
                <c:pt idx="235">
                  <c:v>44105</c:v>
                </c:pt>
                <c:pt idx="236">
                  <c:v>44197</c:v>
                </c:pt>
              </c:numCache>
            </c:numRef>
          </c:cat>
          <c:val>
            <c:numRef>
              <c:f>'[fredgraph.xls]FRED Graph'!$B$13:$B$249</c:f>
              <c:numCache>
                <c:formatCode>0.00</c:formatCode>
                <c:ptCount val="237"/>
                <c:pt idx="0">
                  <c:v>2.4583333333333335</c:v>
                </c:pt>
                <c:pt idx="1">
                  <c:v>2.6071428571428572</c:v>
                </c:pt>
                <c:pt idx="2">
                  <c:v>2.8451086956521738</c:v>
                </c:pt>
                <c:pt idx="3">
                  <c:v>2.9240217391304348</c:v>
                </c:pt>
                <c:pt idx="4">
                  <c:v>2.9656666666666669</c:v>
                </c:pt>
                <c:pt idx="5">
                  <c:v>2.9645054945054947</c:v>
                </c:pt>
                <c:pt idx="6">
                  <c:v>3.3265217391304347</c:v>
                </c:pt>
                <c:pt idx="7">
                  <c:v>3.451304347826087</c:v>
                </c:pt>
                <c:pt idx="8">
                  <c:v>3.4643956043956043</c:v>
                </c:pt>
                <c:pt idx="9">
                  <c:v>3.487912087912088</c:v>
                </c:pt>
                <c:pt idx="10">
                  <c:v>3.4565217391304346</c:v>
                </c:pt>
                <c:pt idx="11">
                  <c:v>3.5751086956521738</c:v>
                </c:pt>
                <c:pt idx="12">
                  <c:v>3.9772222222222222</c:v>
                </c:pt>
                <c:pt idx="13">
                  <c:v>4.0794505494505495</c:v>
                </c:pt>
                <c:pt idx="14">
                  <c:v>4.0774999999999997</c:v>
                </c:pt>
                <c:pt idx="15">
                  <c:v>4.1707608695652176</c:v>
                </c:pt>
                <c:pt idx="16">
                  <c:v>4.5590000000000002</c:v>
                </c:pt>
                <c:pt idx="17">
                  <c:v>4.913736263736264</c:v>
                </c:pt>
                <c:pt idx="18">
                  <c:v>5.4106521739130438</c:v>
                </c:pt>
                <c:pt idx="19">
                  <c:v>5.5597826086956523</c:v>
                </c:pt>
                <c:pt idx="20">
                  <c:v>4.8194444444444446</c:v>
                </c:pt>
                <c:pt idx="21">
                  <c:v>3.9923076923076923</c:v>
                </c:pt>
                <c:pt idx="22">
                  <c:v>3.8918478260869565</c:v>
                </c:pt>
                <c:pt idx="23">
                  <c:v>4.1728260869565217</c:v>
                </c:pt>
                <c:pt idx="24">
                  <c:v>4.7926373626373628</c:v>
                </c:pt>
                <c:pt idx="25">
                  <c:v>5.984285714285714</c:v>
                </c:pt>
                <c:pt idx="26">
                  <c:v>5.9465217391304348</c:v>
                </c:pt>
                <c:pt idx="27">
                  <c:v>5.9181521739130432</c:v>
                </c:pt>
                <c:pt idx="28">
                  <c:v>6.567444444444444</c:v>
                </c:pt>
                <c:pt idx="29">
                  <c:v>8.3325274725274721</c:v>
                </c:pt>
                <c:pt idx="30">
                  <c:v>8.9810869565217395</c:v>
                </c:pt>
                <c:pt idx="31">
                  <c:v>8.9416304347826081</c:v>
                </c:pt>
                <c:pt idx="32">
                  <c:v>8.5588888888888892</c:v>
                </c:pt>
                <c:pt idx="33">
                  <c:v>7.8832967032967032</c:v>
                </c:pt>
                <c:pt idx="34">
                  <c:v>6.711086956521739</c:v>
                </c:pt>
                <c:pt idx="35">
                  <c:v>5.5682608695652176</c:v>
                </c:pt>
                <c:pt idx="36">
                  <c:v>3.8627777777777776</c:v>
                </c:pt>
                <c:pt idx="37">
                  <c:v>4.5672527472527475</c:v>
                </c:pt>
                <c:pt idx="38">
                  <c:v>5.4755434782608692</c:v>
                </c:pt>
                <c:pt idx="39">
                  <c:v>4.7476086956521737</c:v>
                </c:pt>
                <c:pt idx="40">
                  <c:v>3.5490109890109891</c:v>
                </c:pt>
                <c:pt idx="41">
                  <c:v>4.3014285714285716</c:v>
                </c:pt>
                <c:pt idx="42">
                  <c:v>4.7414130434782606</c:v>
                </c:pt>
                <c:pt idx="43">
                  <c:v>5.14554347826087</c:v>
                </c:pt>
                <c:pt idx="44">
                  <c:v>6.5382222222222222</c:v>
                </c:pt>
                <c:pt idx="45">
                  <c:v>7.8184615384615386</c:v>
                </c:pt>
                <c:pt idx="46">
                  <c:v>10.557717391304347</c:v>
                </c:pt>
                <c:pt idx="47">
                  <c:v>9.9967391304347828</c:v>
                </c:pt>
                <c:pt idx="48">
                  <c:v>9.3337777777777777</c:v>
                </c:pt>
                <c:pt idx="49">
                  <c:v>11.251318681318681</c:v>
                </c:pt>
                <c:pt idx="50">
                  <c:v>12.098586956521739</c:v>
                </c:pt>
                <c:pt idx="51">
                  <c:v>9.3443478260869561</c:v>
                </c:pt>
                <c:pt idx="52">
                  <c:v>6.3053333333333335</c:v>
                </c:pt>
                <c:pt idx="53">
                  <c:v>5.4184615384615382</c:v>
                </c:pt>
                <c:pt idx="54">
                  <c:v>6.1558695652173911</c:v>
                </c:pt>
                <c:pt idx="55">
                  <c:v>5.4111956521739133</c:v>
                </c:pt>
                <c:pt idx="56">
                  <c:v>4.8264835164835169</c:v>
                </c:pt>
                <c:pt idx="57">
                  <c:v>5.195384615384615</c:v>
                </c:pt>
                <c:pt idx="58">
                  <c:v>5.2834782608695656</c:v>
                </c:pt>
                <c:pt idx="59">
                  <c:v>4.8742391304347823</c:v>
                </c:pt>
                <c:pt idx="60">
                  <c:v>4.6606666666666667</c:v>
                </c:pt>
                <c:pt idx="61">
                  <c:v>5.1574725274725273</c:v>
                </c:pt>
                <c:pt idx="62">
                  <c:v>5.8164130434782608</c:v>
                </c:pt>
                <c:pt idx="63">
                  <c:v>6.511304347826087</c:v>
                </c:pt>
                <c:pt idx="64">
                  <c:v>6.759555555555556</c:v>
                </c:pt>
                <c:pt idx="65">
                  <c:v>7.2826373626373622</c:v>
                </c:pt>
                <c:pt idx="66">
                  <c:v>8.0947826086956525</c:v>
                </c:pt>
                <c:pt idx="67">
                  <c:v>9.5778260869565219</c:v>
                </c:pt>
                <c:pt idx="68">
                  <c:v>10.073222222222222</c:v>
                </c:pt>
                <c:pt idx="69">
                  <c:v>10.181978021978022</c:v>
                </c:pt>
                <c:pt idx="70">
                  <c:v>10.940108695652174</c:v>
                </c:pt>
                <c:pt idx="71">
                  <c:v>13.580217391304348</c:v>
                </c:pt>
                <c:pt idx="72">
                  <c:v>15.065274725274726</c:v>
                </c:pt>
                <c:pt idx="73">
                  <c:v>12.668901098901099</c:v>
                </c:pt>
                <c:pt idx="74">
                  <c:v>9.8231521739130443</c:v>
                </c:pt>
                <c:pt idx="75">
                  <c:v>15.852826086956522</c:v>
                </c:pt>
                <c:pt idx="76">
                  <c:v>16.595555555555556</c:v>
                </c:pt>
                <c:pt idx="77">
                  <c:v>17.786923076923078</c:v>
                </c:pt>
                <c:pt idx="78">
                  <c:v>17.594347826086956</c:v>
                </c:pt>
                <c:pt idx="79">
                  <c:v>13.588369565217391</c:v>
                </c:pt>
                <c:pt idx="80">
                  <c:v>14.207444444444445</c:v>
                </c:pt>
                <c:pt idx="81">
                  <c:v>14.514175824175824</c:v>
                </c:pt>
                <c:pt idx="82">
                  <c:v>11.012717391304347</c:v>
                </c:pt>
                <c:pt idx="83">
                  <c:v>9.2839130434782611</c:v>
                </c:pt>
                <c:pt idx="84">
                  <c:v>8.6575555555555557</c:v>
                </c:pt>
                <c:pt idx="85">
                  <c:v>8.8027472527472526</c:v>
                </c:pt>
                <c:pt idx="86">
                  <c:v>9.4581521739130441</c:v>
                </c:pt>
                <c:pt idx="87">
                  <c:v>9.4301086956521747</c:v>
                </c:pt>
                <c:pt idx="88">
                  <c:v>9.6885714285714286</c:v>
                </c:pt>
                <c:pt idx="89">
                  <c:v>10.554725274725275</c:v>
                </c:pt>
                <c:pt idx="90">
                  <c:v>11.392282608695652</c:v>
                </c:pt>
                <c:pt idx="91">
                  <c:v>9.2624999999999993</c:v>
                </c:pt>
                <c:pt idx="92">
                  <c:v>8.4751111111111115</c:v>
                </c:pt>
                <c:pt idx="93">
                  <c:v>7.9243956043956043</c:v>
                </c:pt>
                <c:pt idx="94">
                  <c:v>7.9009782608695653</c:v>
                </c:pt>
                <c:pt idx="95">
                  <c:v>8.1044565217391309</c:v>
                </c:pt>
                <c:pt idx="96">
                  <c:v>7.826888888888889</c:v>
                </c:pt>
                <c:pt idx="97">
                  <c:v>6.9184615384615382</c:v>
                </c:pt>
                <c:pt idx="98">
                  <c:v>6.2094565217391304</c:v>
                </c:pt>
                <c:pt idx="99">
                  <c:v>6.2667391304347824</c:v>
                </c:pt>
                <c:pt idx="100">
                  <c:v>6.2225555555555552</c:v>
                </c:pt>
                <c:pt idx="101">
                  <c:v>6.65</c:v>
                </c:pt>
                <c:pt idx="102">
                  <c:v>6.8395652173913044</c:v>
                </c:pt>
                <c:pt idx="103">
                  <c:v>6.9196739130434786</c:v>
                </c:pt>
                <c:pt idx="104">
                  <c:v>6.6659340659340662</c:v>
                </c:pt>
                <c:pt idx="105">
                  <c:v>7.1549450549450553</c:v>
                </c:pt>
                <c:pt idx="106">
                  <c:v>7.9834782608695649</c:v>
                </c:pt>
                <c:pt idx="107">
                  <c:v>8.4684782608695652</c:v>
                </c:pt>
                <c:pt idx="108">
                  <c:v>9.4464444444444435</c:v>
                </c:pt>
                <c:pt idx="109">
                  <c:v>9.725714285714286</c:v>
                </c:pt>
                <c:pt idx="110">
                  <c:v>9.0835869565217386</c:v>
                </c:pt>
                <c:pt idx="111">
                  <c:v>8.6144565217391307</c:v>
                </c:pt>
                <c:pt idx="112">
                  <c:v>8.2479999999999993</c:v>
                </c:pt>
                <c:pt idx="113">
                  <c:v>8.2393406593406588</c:v>
                </c:pt>
                <c:pt idx="114">
                  <c:v>8.1602173913043483</c:v>
                </c:pt>
                <c:pt idx="115">
                  <c:v>7.7433695652173915</c:v>
                </c:pt>
                <c:pt idx="116">
                  <c:v>6.4304444444444444</c:v>
                </c:pt>
                <c:pt idx="117">
                  <c:v>5.864065934065934</c:v>
                </c:pt>
                <c:pt idx="118">
                  <c:v>5.6452173913043477</c:v>
                </c:pt>
                <c:pt idx="119">
                  <c:v>4.8184782608695649</c:v>
                </c:pt>
                <c:pt idx="120">
                  <c:v>4.024285714285714</c:v>
                </c:pt>
                <c:pt idx="121">
                  <c:v>3.7740659340659342</c:v>
                </c:pt>
                <c:pt idx="122">
                  <c:v>3.2592391304347825</c:v>
                </c:pt>
                <c:pt idx="123">
                  <c:v>3.0348913043478261</c:v>
                </c:pt>
                <c:pt idx="124">
                  <c:v>3.0423333333333331</c:v>
                </c:pt>
                <c:pt idx="125">
                  <c:v>2.9972527472527473</c:v>
                </c:pt>
                <c:pt idx="126">
                  <c:v>3.0577173913043478</c:v>
                </c:pt>
                <c:pt idx="127">
                  <c:v>2.9882608695652175</c:v>
                </c:pt>
                <c:pt idx="128">
                  <c:v>3.2093333333333334</c:v>
                </c:pt>
                <c:pt idx="129">
                  <c:v>3.9380219780219781</c:v>
                </c:pt>
                <c:pt idx="130">
                  <c:v>4.4854347826086958</c:v>
                </c:pt>
                <c:pt idx="131">
                  <c:v>5.1679347826086959</c:v>
                </c:pt>
                <c:pt idx="132">
                  <c:v>5.802777777777778</c:v>
                </c:pt>
                <c:pt idx="133">
                  <c:v>6.0191208791208792</c:v>
                </c:pt>
                <c:pt idx="134">
                  <c:v>5.7971739130434781</c:v>
                </c:pt>
                <c:pt idx="135">
                  <c:v>5.7194565217391302</c:v>
                </c:pt>
                <c:pt idx="136">
                  <c:v>5.3709890109890113</c:v>
                </c:pt>
                <c:pt idx="137">
                  <c:v>5.243956043956044</c:v>
                </c:pt>
                <c:pt idx="138">
                  <c:v>5.3061956521739129</c:v>
                </c:pt>
                <c:pt idx="139">
                  <c:v>5.2808695652173911</c:v>
                </c:pt>
                <c:pt idx="140">
                  <c:v>5.2784444444444443</c:v>
                </c:pt>
                <c:pt idx="141">
                  <c:v>5.5221978021978018</c:v>
                </c:pt>
                <c:pt idx="142">
                  <c:v>5.5346739130434779</c:v>
                </c:pt>
                <c:pt idx="143">
                  <c:v>5.5073913043478262</c:v>
                </c:pt>
                <c:pt idx="144">
                  <c:v>5.519333333333333</c:v>
                </c:pt>
                <c:pt idx="145">
                  <c:v>5.4974725274725271</c:v>
                </c:pt>
                <c:pt idx="146">
                  <c:v>5.5316304347826089</c:v>
                </c:pt>
                <c:pt idx="147">
                  <c:v>4.8605434782608699</c:v>
                </c:pt>
                <c:pt idx="148">
                  <c:v>4.7345555555555556</c:v>
                </c:pt>
                <c:pt idx="149">
                  <c:v>4.7476923076923079</c:v>
                </c:pt>
                <c:pt idx="150">
                  <c:v>5.0955434782608693</c:v>
                </c:pt>
                <c:pt idx="151">
                  <c:v>5.3040217391304347</c:v>
                </c:pt>
                <c:pt idx="152">
                  <c:v>5.6776923076923076</c:v>
                </c:pt>
                <c:pt idx="153">
                  <c:v>6.2719780219780219</c:v>
                </c:pt>
                <c:pt idx="154">
                  <c:v>6.51945652173913</c:v>
                </c:pt>
                <c:pt idx="155">
                  <c:v>6.4748913043478264</c:v>
                </c:pt>
                <c:pt idx="156">
                  <c:v>5.5970000000000004</c:v>
                </c:pt>
                <c:pt idx="157">
                  <c:v>4.3267032967032968</c:v>
                </c:pt>
                <c:pt idx="158">
                  <c:v>3.501521739130435</c:v>
                </c:pt>
                <c:pt idx="159">
                  <c:v>2.1304347826086958</c:v>
                </c:pt>
                <c:pt idx="160">
                  <c:v>1.7328888888888889</c:v>
                </c:pt>
                <c:pt idx="161">
                  <c:v>1.7515384615384615</c:v>
                </c:pt>
                <c:pt idx="162">
                  <c:v>1.7408695652173913</c:v>
                </c:pt>
                <c:pt idx="163">
                  <c:v>1.4442391304347826</c:v>
                </c:pt>
                <c:pt idx="164">
                  <c:v>1.2496666666666667</c:v>
                </c:pt>
                <c:pt idx="165">
                  <c:v>1.2467032967032967</c:v>
                </c:pt>
                <c:pt idx="166">
                  <c:v>1.0168478260869565</c:v>
                </c:pt>
                <c:pt idx="167">
                  <c:v>0.99673913043478257</c:v>
                </c:pt>
                <c:pt idx="168">
                  <c:v>1.001868131868132</c:v>
                </c:pt>
                <c:pt idx="169">
                  <c:v>1.0113186813186812</c:v>
                </c:pt>
                <c:pt idx="170">
                  <c:v>1.4307608695652174</c:v>
                </c:pt>
                <c:pt idx="171">
                  <c:v>1.9498913043478261</c:v>
                </c:pt>
                <c:pt idx="172">
                  <c:v>2.4689999999999999</c:v>
                </c:pt>
                <c:pt idx="173">
                  <c:v>2.941758241758242</c:v>
                </c:pt>
                <c:pt idx="174">
                  <c:v>3.46</c:v>
                </c:pt>
                <c:pt idx="175">
                  <c:v>3.9782608695652173</c:v>
                </c:pt>
                <c:pt idx="176">
                  <c:v>4.4541111111111107</c:v>
                </c:pt>
                <c:pt idx="177">
                  <c:v>4.9075824175824172</c:v>
                </c:pt>
                <c:pt idx="178">
                  <c:v>5.2453260869565215</c:v>
                </c:pt>
                <c:pt idx="179">
                  <c:v>5.2429347826086961</c:v>
                </c:pt>
                <c:pt idx="180">
                  <c:v>5.2545555555555552</c:v>
                </c:pt>
                <c:pt idx="181">
                  <c:v>5.2524175824175821</c:v>
                </c:pt>
                <c:pt idx="182">
                  <c:v>5.0743478260869566</c:v>
                </c:pt>
                <c:pt idx="183">
                  <c:v>4.4956521739130437</c:v>
                </c:pt>
                <c:pt idx="184">
                  <c:v>3.1814285714285715</c:v>
                </c:pt>
                <c:pt idx="185">
                  <c:v>2.0847252747252747</c:v>
                </c:pt>
                <c:pt idx="186">
                  <c:v>1.9406521739130436</c:v>
                </c:pt>
                <c:pt idx="187">
                  <c:v>0.5053260869565217</c:v>
                </c:pt>
                <c:pt idx="188">
                  <c:v>0.18444444444444444</c:v>
                </c:pt>
                <c:pt idx="189">
                  <c:v>0.17802197802197803</c:v>
                </c:pt>
                <c:pt idx="190">
                  <c:v>0.15434782608695652</c:v>
                </c:pt>
                <c:pt idx="191">
                  <c:v>0.11836956521739131</c:v>
                </c:pt>
                <c:pt idx="192">
                  <c:v>0.13388888888888889</c:v>
                </c:pt>
                <c:pt idx="193">
                  <c:v>0.19197802197802197</c:v>
                </c:pt>
                <c:pt idx="194">
                  <c:v>0.18880434782608696</c:v>
                </c:pt>
                <c:pt idx="195">
                  <c:v>0.18956521739130436</c:v>
                </c:pt>
                <c:pt idx="196">
                  <c:v>0.15455555555555556</c:v>
                </c:pt>
                <c:pt idx="197">
                  <c:v>9.4615384615384615E-2</c:v>
                </c:pt>
                <c:pt idx="198">
                  <c:v>8.3586956521739128E-2</c:v>
                </c:pt>
                <c:pt idx="199">
                  <c:v>7.4347826086956517E-2</c:v>
                </c:pt>
                <c:pt idx="200">
                  <c:v>0.10417582417582417</c:v>
                </c:pt>
                <c:pt idx="201">
                  <c:v>0.15230769230769231</c:v>
                </c:pt>
                <c:pt idx="202">
                  <c:v>0.14434782608695651</c:v>
                </c:pt>
                <c:pt idx="203">
                  <c:v>0.16119565217391305</c:v>
                </c:pt>
                <c:pt idx="204">
                  <c:v>0.14366666666666666</c:v>
                </c:pt>
                <c:pt idx="205">
                  <c:v>0.11582417582417583</c:v>
                </c:pt>
                <c:pt idx="206">
                  <c:v>8.5217391304347828E-2</c:v>
                </c:pt>
                <c:pt idx="207">
                  <c:v>8.5543478260869568E-2</c:v>
                </c:pt>
                <c:pt idx="208">
                  <c:v>7.2222222222222215E-2</c:v>
                </c:pt>
                <c:pt idx="209">
                  <c:v>9.0989010989010993E-2</c:v>
                </c:pt>
                <c:pt idx="210">
                  <c:v>8.9130434782608695E-2</c:v>
                </c:pt>
                <c:pt idx="211">
                  <c:v>0.10130434782608695</c:v>
                </c:pt>
                <c:pt idx="212">
                  <c:v>0.11288888888888889</c:v>
                </c:pt>
                <c:pt idx="213">
                  <c:v>0.1256043956043956</c:v>
                </c:pt>
                <c:pt idx="214">
                  <c:v>0.13478260869565217</c:v>
                </c:pt>
                <c:pt idx="215">
                  <c:v>0.16108695652173913</c:v>
                </c:pt>
                <c:pt idx="216">
                  <c:v>0.35978021978021979</c:v>
                </c:pt>
                <c:pt idx="217">
                  <c:v>0.36934065934065935</c:v>
                </c:pt>
                <c:pt idx="218">
                  <c:v>0.3948913043478261</c:v>
                </c:pt>
                <c:pt idx="219">
                  <c:v>0.44815217391304346</c:v>
                </c:pt>
                <c:pt idx="220">
                  <c:v>0.69888888888888889</c:v>
                </c:pt>
                <c:pt idx="221">
                  <c:v>0.94736263736263737</c:v>
                </c:pt>
                <c:pt idx="222">
                  <c:v>1.153695652173913</c:v>
                </c:pt>
                <c:pt idx="223">
                  <c:v>1.2046739130434783</c:v>
                </c:pt>
                <c:pt idx="224">
                  <c:v>1.4470000000000001</c:v>
                </c:pt>
                <c:pt idx="225">
                  <c:v>1.7369230769230768</c:v>
                </c:pt>
                <c:pt idx="226">
                  <c:v>1.926195652173913</c:v>
                </c:pt>
                <c:pt idx="227">
                  <c:v>2.2201086956521738</c:v>
                </c:pt>
                <c:pt idx="228">
                  <c:v>2.4017777777777778</c:v>
                </c:pt>
                <c:pt idx="229">
                  <c:v>2.3973626373626375</c:v>
                </c:pt>
                <c:pt idx="230">
                  <c:v>2.1921739130434781</c:v>
                </c:pt>
                <c:pt idx="231">
                  <c:v>1.6456521739130434</c:v>
                </c:pt>
                <c:pt idx="232">
                  <c:v>1.2549450549450549</c:v>
                </c:pt>
                <c:pt idx="233">
                  <c:v>5.8791208791208791E-2</c:v>
                </c:pt>
                <c:pt idx="234">
                  <c:v>9.2608695652173917E-2</c:v>
                </c:pt>
                <c:pt idx="235">
                  <c:v>8.8804347826086955E-2</c:v>
                </c:pt>
                <c:pt idx="236">
                  <c:v>7.6888888888888896E-2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8E-4891-9958-01385A2B0C06}"/>
            </c:ext>
          </c:extLst>
        </c:ser>
        <c:ser>
          <c:idx val="1"/>
          <c:order val="1"/>
          <c:tx>
            <c:strRef>
              <c:f>'[fredgraph.xls]FRED Graph'!$C$12</c:f>
              <c:strCache>
                <c:ptCount val="1"/>
                <c:pt idx="0">
                  <c:v>10-year Treasury Constant Maturity Rate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'[fredgraph.xls]FRED Graph'!$A$13:$A$249</c:f>
              <c:numCache>
                <c:formatCode>[$-407]mmm/\ yy;@</c:formatCode>
                <c:ptCount val="237"/>
                <c:pt idx="0">
                  <c:v>22647</c:v>
                </c:pt>
                <c:pt idx="1">
                  <c:v>22737</c:v>
                </c:pt>
                <c:pt idx="2">
                  <c:v>22828</c:v>
                </c:pt>
                <c:pt idx="3">
                  <c:v>22920</c:v>
                </c:pt>
                <c:pt idx="4">
                  <c:v>23012</c:v>
                </c:pt>
                <c:pt idx="5">
                  <c:v>23102</c:v>
                </c:pt>
                <c:pt idx="6">
                  <c:v>23193</c:v>
                </c:pt>
                <c:pt idx="7">
                  <c:v>23285</c:v>
                </c:pt>
                <c:pt idx="8">
                  <c:v>23377</c:v>
                </c:pt>
                <c:pt idx="9">
                  <c:v>23468</c:v>
                </c:pt>
                <c:pt idx="10">
                  <c:v>23559</c:v>
                </c:pt>
                <c:pt idx="11">
                  <c:v>23651</c:v>
                </c:pt>
                <c:pt idx="12">
                  <c:v>23743</c:v>
                </c:pt>
                <c:pt idx="13">
                  <c:v>23833</c:v>
                </c:pt>
                <c:pt idx="14">
                  <c:v>23924</c:v>
                </c:pt>
                <c:pt idx="15">
                  <c:v>24016</c:v>
                </c:pt>
                <c:pt idx="16">
                  <c:v>24108</c:v>
                </c:pt>
                <c:pt idx="17">
                  <c:v>24198</c:v>
                </c:pt>
                <c:pt idx="18">
                  <c:v>24289</c:v>
                </c:pt>
                <c:pt idx="19">
                  <c:v>24381</c:v>
                </c:pt>
                <c:pt idx="20">
                  <c:v>24473</c:v>
                </c:pt>
                <c:pt idx="21">
                  <c:v>24563</c:v>
                </c:pt>
                <c:pt idx="22">
                  <c:v>24654</c:v>
                </c:pt>
                <c:pt idx="23">
                  <c:v>24746</c:v>
                </c:pt>
                <c:pt idx="24">
                  <c:v>24838</c:v>
                </c:pt>
                <c:pt idx="25">
                  <c:v>24929</c:v>
                </c:pt>
                <c:pt idx="26">
                  <c:v>25020</c:v>
                </c:pt>
                <c:pt idx="27">
                  <c:v>25112</c:v>
                </c:pt>
                <c:pt idx="28">
                  <c:v>25204</c:v>
                </c:pt>
                <c:pt idx="29">
                  <c:v>25294</c:v>
                </c:pt>
                <c:pt idx="30">
                  <c:v>25385</c:v>
                </c:pt>
                <c:pt idx="31">
                  <c:v>25477</c:v>
                </c:pt>
                <c:pt idx="32">
                  <c:v>25569</c:v>
                </c:pt>
                <c:pt idx="33">
                  <c:v>25659</c:v>
                </c:pt>
                <c:pt idx="34">
                  <c:v>25750</c:v>
                </c:pt>
                <c:pt idx="35">
                  <c:v>25842</c:v>
                </c:pt>
                <c:pt idx="36">
                  <c:v>25934</c:v>
                </c:pt>
                <c:pt idx="37">
                  <c:v>26024</c:v>
                </c:pt>
                <c:pt idx="38">
                  <c:v>26115</c:v>
                </c:pt>
                <c:pt idx="39">
                  <c:v>26207</c:v>
                </c:pt>
                <c:pt idx="40">
                  <c:v>26299</c:v>
                </c:pt>
                <c:pt idx="41">
                  <c:v>26390</c:v>
                </c:pt>
                <c:pt idx="42">
                  <c:v>26481</c:v>
                </c:pt>
                <c:pt idx="43">
                  <c:v>26573</c:v>
                </c:pt>
                <c:pt idx="44">
                  <c:v>26665</c:v>
                </c:pt>
                <c:pt idx="45">
                  <c:v>26755</c:v>
                </c:pt>
                <c:pt idx="46">
                  <c:v>26846</c:v>
                </c:pt>
                <c:pt idx="47">
                  <c:v>26938</c:v>
                </c:pt>
                <c:pt idx="48">
                  <c:v>27030</c:v>
                </c:pt>
                <c:pt idx="49">
                  <c:v>27120</c:v>
                </c:pt>
                <c:pt idx="50">
                  <c:v>27211</c:v>
                </c:pt>
                <c:pt idx="51">
                  <c:v>27303</c:v>
                </c:pt>
                <c:pt idx="52">
                  <c:v>27395</c:v>
                </c:pt>
                <c:pt idx="53">
                  <c:v>27485</c:v>
                </c:pt>
                <c:pt idx="54">
                  <c:v>27576</c:v>
                </c:pt>
                <c:pt idx="55">
                  <c:v>27668</c:v>
                </c:pt>
                <c:pt idx="56">
                  <c:v>27760</c:v>
                </c:pt>
                <c:pt idx="57">
                  <c:v>27851</c:v>
                </c:pt>
                <c:pt idx="58">
                  <c:v>27942</c:v>
                </c:pt>
                <c:pt idx="59">
                  <c:v>28034</c:v>
                </c:pt>
                <c:pt idx="60">
                  <c:v>28126</c:v>
                </c:pt>
                <c:pt idx="61">
                  <c:v>28216</c:v>
                </c:pt>
                <c:pt idx="62">
                  <c:v>28307</c:v>
                </c:pt>
                <c:pt idx="63">
                  <c:v>28399</c:v>
                </c:pt>
                <c:pt idx="64">
                  <c:v>28491</c:v>
                </c:pt>
                <c:pt idx="65">
                  <c:v>28581</c:v>
                </c:pt>
                <c:pt idx="66">
                  <c:v>28672</c:v>
                </c:pt>
                <c:pt idx="67">
                  <c:v>28764</c:v>
                </c:pt>
                <c:pt idx="68">
                  <c:v>28856</c:v>
                </c:pt>
                <c:pt idx="69">
                  <c:v>28946</c:v>
                </c:pt>
                <c:pt idx="70">
                  <c:v>29037</c:v>
                </c:pt>
                <c:pt idx="71">
                  <c:v>29129</c:v>
                </c:pt>
                <c:pt idx="72">
                  <c:v>29221</c:v>
                </c:pt>
                <c:pt idx="73">
                  <c:v>29312</c:v>
                </c:pt>
                <c:pt idx="74">
                  <c:v>29403</c:v>
                </c:pt>
                <c:pt idx="75">
                  <c:v>29495</c:v>
                </c:pt>
                <c:pt idx="76">
                  <c:v>29587</c:v>
                </c:pt>
                <c:pt idx="77">
                  <c:v>29677</c:v>
                </c:pt>
                <c:pt idx="78">
                  <c:v>29768</c:v>
                </c:pt>
                <c:pt idx="79">
                  <c:v>29860</c:v>
                </c:pt>
                <c:pt idx="80">
                  <c:v>29952</c:v>
                </c:pt>
                <c:pt idx="81">
                  <c:v>30042</c:v>
                </c:pt>
                <c:pt idx="82">
                  <c:v>30133</c:v>
                </c:pt>
                <c:pt idx="83">
                  <c:v>30225</c:v>
                </c:pt>
                <c:pt idx="84">
                  <c:v>30317</c:v>
                </c:pt>
                <c:pt idx="85">
                  <c:v>30407</c:v>
                </c:pt>
                <c:pt idx="86">
                  <c:v>30498</c:v>
                </c:pt>
                <c:pt idx="87">
                  <c:v>30590</c:v>
                </c:pt>
                <c:pt idx="88">
                  <c:v>30682</c:v>
                </c:pt>
                <c:pt idx="89">
                  <c:v>30773</c:v>
                </c:pt>
                <c:pt idx="90">
                  <c:v>30864</c:v>
                </c:pt>
                <c:pt idx="91">
                  <c:v>30956</c:v>
                </c:pt>
                <c:pt idx="92">
                  <c:v>31048</c:v>
                </c:pt>
                <c:pt idx="93">
                  <c:v>31138</c:v>
                </c:pt>
                <c:pt idx="94">
                  <c:v>31229</c:v>
                </c:pt>
                <c:pt idx="95">
                  <c:v>31321</c:v>
                </c:pt>
                <c:pt idx="96">
                  <c:v>31413</c:v>
                </c:pt>
                <c:pt idx="97">
                  <c:v>31503</c:v>
                </c:pt>
                <c:pt idx="98">
                  <c:v>31594</c:v>
                </c:pt>
                <c:pt idx="99">
                  <c:v>31686</c:v>
                </c:pt>
                <c:pt idx="100">
                  <c:v>31778</c:v>
                </c:pt>
                <c:pt idx="101">
                  <c:v>31868</c:v>
                </c:pt>
                <c:pt idx="102">
                  <c:v>31959</c:v>
                </c:pt>
                <c:pt idx="103">
                  <c:v>32051</c:v>
                </c:pt>
                <c:pt idx="104">
                  <c:v>32143</c:v>
                </c:pt>
                <c:pt idx="105">
                  <c:v>32234</c:v>
                </c:pt>
                <c:pt idx="106">
                  <c:v>32325</c:v>
                </c:pt>
                <c:pt idx="107">
                  <c:v>32417</c:v>
                </c:pt>
                <c:pt idx="108">
                  <c:v>32509</c:v>
                </c:pt>
                <c:pt idx="109">
                  <c:v>32599</c:v>
                </c:pt>
                <c:pt idx="110">
                  <c:v>32690</c:v>
                </c:pt>
                <c:pt idx="111">
                  <c:v>32782</c:v>
                </c:pt>
                <c:pt idx="112">
                  <c:v>32874</c:v>
                </c:pt>
                <c:pt idx="113">
                  <c:v>32964</c:v>
                </c:pt>
                <c:pt idx="114">
                  <c:v>33055</c:v>
                </c:pt>
                <c:pt idx="115">
                  <c:v>33147</c:v>
                </c:pt>
                <c:pt idx="116">
                  <c:v>33239</c:v>
                </c:pt>
                <c:pt idx="117">
                  <c:v>33329</c:v>
                </c:pt>
                <c:pt idx="118">
                  <c:v>33420</c:v>
                </c:pt>
                <c:pt idx="119">
                  <c:v>33512</c:v>
                </c:pt>
                <c:pt idx="120">
                  <c:v>33604</c:v>
                </c:pt>
                <c:pt idx="121">
                  <c:v>33695</c:v>
                </c:pt>
                <c:pt idx="122">
                  <c:v>33786</c:v>
                </c:pt>
                <c:pt idx="123">
                  <c:v>33878</c:v>
                </c:pt>
                <c:pt idx="124">
                  <c:v>33970</c:v>
                </c:pt>
                <c:pt idx="125">
                  <c:v>34060</c:v>
                </c:pt>
                <c:pt idx="126">
                  <c:v>34151</c:v>
                </c:pt>
                <c:pt idx="127">
                  <c:v>34243</c:v>
                </c:pt>
                <c:pt idx="128">
                  <c:v>34335</c:v>
                </c:pt>
                <c:pt idx="129">
                  <c:v>34425</c:v>
                </c:pt>
                <c:pt idx="130">
                  <c:v>34516</c:v>
                </c:pt>
                <c:pt idx="131">
                  <c:v>34608</c:v>
                </c:pt>
                <c:pt idx="132">
                  <c:v>34700</c:v>
                </c:pt>
                <c:pt idx="133">
                  <c:v>34790</c:v>
                </c:pt>
                <c:pt idx="134">
                  <c:v>34881</c:v>
                </c:pt>
                <c:pt idx="135">
                  <c:v>34973</c:v>
                </c:pt>
                <c:pt idx="136">
                  <c:v>35065</c:v>
                </c:pt>
                <c:pt idx="137">
                  <c:v>35156</c:v>
                </c:pt>
                <c:pt idx="138">
                  <c:v>35247</c:v>
                </c:pt>
                <c:pt idx="139">
                  <c:v>35339</c:v>
                </c:pt>
                <c:pt idx="140">
                  <c:v>35431</c:v>
                </c:pt>
                <c:pt idx="141">
                  <c:v>35521</c:v>
                </c:pt>
                <c:pt idx="142">
                  <c:v>35612</c:v>
                </c:pt>
                <c:pt idx="143">
                  <c:v>35704</c:v>
                </c:pt>
                <c:pt idx="144">
                  <c:v>35796</c:v>
                </c:pt>
                <c:pt idx="145">
                  <c:v>35886</c:v>
                </c:pt>
                <c:pt idx="146">
                  <c:v>35977</c:v>
                </c:pt>
                <c:pt idx="147">
                  <c:v>36069</c:v>
                </c:pt>
                <c:pt idx="148">
                  <c:v>36161</c:v>
                </c:pt>
                <c:pt idx="149">
                  <c:v>36251</c:v>
                </c:pt>
                <c:pt idx="150">
                  <c:v>36342</c:v>
                </c:pt>
                <c:pt idx="151">
                  <c:v>36434</c:v>
                </c:pt>
                <c:pt idx="152">
                  <c:v>36526</c:v>
                </c:pt>
                <c:pt idx="153">
                  <c:v>36617</c:v>
                </c:pt>
                <c:pt idx="154">
                  <c:v>36708</c:v>
                </c:pt>
                <c:pt idx="155">
                  <c:v>36800</c:v>
                </c:pt>
                <c:pt idx="156">
                  <c:v>36892</c:v>
                </c:pt>
                <c:pt idx="157">
                  <c:v>36982</c:v>
                </c:pt>
                <c:pt idx="158">
                  <c:v>37073</c:v>
                </c:pt>
                <c:pt idx="159">
                  <c:v>37165</c:v>
                </c:pt>
                <c:pt idx="160">
                  <c:v>37257</c:v>
                </c:pt>
                <c:pt idx="161">
                  <c:v>37347</c:v>
                </c:pt>
                <c:pt idx="162">
                  <c:v>37438</c:v>
                </c:pt>
                <c:pt idx="163">
                  <c:v>37530</c:v>
                </c:pt>
                <c:pt idx="164">
                  <c:v>37622</c:v>
                </c:pt>
                <c:pt idx="165">
                  <c:v>37712</c:v>
                </c:pt>
                <c:pt idx="166">
                  <c:v>37803</c:v>
                </c:pt>
                <c:pt idx="167">
                  <c:v>37895</c:v>
                </c:pt>
                <c:pt idx="168">
                  <c:v>37987</c:v>
                </c:pt>
                <c:pt idx="169">
                  <c:v>38078</c:v>
                </c:pt>
                <c:pt idx="170">
                  <c:v>38169</c:v>
                </c:pt>
                <c:pt idx="171">
                  <c:v>38261</c:v>
                </c:pt>
                <c:pt idx="172">
                  <c:v>38353</c:v>
                </c:pt>
                <c:pt idx="173">
                  <c:v>38443</c:v>
                </c:pt>
                <c:pt idx="174">
                  <c:v>38534</c:v>
                </c:pt>
                <c:pt idx="175">
                  <c:v>38626</c:v>
                </c:pt>
                <c:pt idx="176">
                  <c:v>38718</c:v>
                </c:pt>
                <c:pt idx="177">
                  <c:v>38808</c:v>
                </c:pt>
                <c:pt idx="178">
                  <c:v>38899</c:v>
                </c:pt>
                <c:pt idx="179">
                  <c:v>38991</c:v>
                </c:pt>
                <c:pt idx="180">
                  <c:v>39083</c:v>
                </c:pt>
                <c:pt idx="181">
                  <c:v>39173</c:v>
                </c:pt>
                <c:pt idx="182">
                  <c:v>39264</c:v>
                </c:pt>
                <c:pt idx="183">
                  <c:v>39356</c:v>
                </c:pt>
                <c:pt idx="184">
                  <c:v>39448</c:v>
                </c:pt>
                <c:pt idx="185">
                  <c:v>39539</c:v>
                </c:pt>
                <c:pt idx="186">
                  <c:v>39630</c:v>
                </c:pt>
                <c:pt idx="187">
                  <c:v>39722</c:v>
                </c:pt>
                <c:pt idx="188">
                  <c:v>39814</c:v>
                </c:pt>
                <c:pt idx="189">
                  <c:v>39904</c:v>
                </c:pt>
                <c:pt idx="190">
                  <c:v>39995</c:v>
                </c:pt>
                <c:pt idx="191">
                  <c:v>40087</c:v>
                </c:pt>
                <c:pt idx="192">
                  <c:v>40179</c:v>
                </c:pt>
                <c:pt idx="193">
                  <c:v>40269</c:v>
                </c:pt>
                <c:pt idx="194">
                  <c:v>40360</c:v>
                </c:pt>
                <c:pt idx="195">
                  <c:v>40452</c:v>
                </c:pt>
                <c:pt idx="196">
                  <c:v>40544</c:v>
                </c:pt>
                <c:pt idx="197">
                  <c:v>40634</c:v>
                </c:pt>
                <c:pt idx="198">
                  <c:v>40725</c:v>
                </c:pt>
                <c:pt idx="199">
                  <c:v>40817</c:v>
                </c:pt>
                <c:pt idx="200">
                  <c:v>40909</c:v>
                </c:pt>
                <c:pt idx="201">
                  <c:v>41000</c:v>
                </c:pt>
                <c:pt idx="202">
                  <c:v>41091</c:v>
                </c:pt>
                <c:pt idx="203">
                  <c:v>41183</c:v>
                </c:pt>
                <c:pt idx="204">
                  <c:v>41275</c:v>
                </c:pt>
                <c:pt idx="205">
                  <c:v>41365</c:v>
                </c:pt>
                <c:pt idx="206">
                  <c:v>41456</c:v>
                </c:pt>
                <c:pt idx="207">
                  <c:v>41548</c:v>
                </c:pt>
                <c:pt idx="208">
                  <c:v>41640</c:v>
                </c:pt>
                <c:pt idx="209">
                  <c:v>41730</c:v>
                </c:pt>
                <c:pt idx="210">
                  <c:v>41821</c:v>
                </c:pt>
                <c:pt idx="211">
                  <c:v>41913</c:v>
                </c:pt>
                <c:pt idx="212">
                  <c:v>42005</c:v>
                </c:pt>
                <c:pt idx="213">
                  <c:v>42095</c:v>
                </c:pt>
                <c:pt idx="214">
                  <c:v>42186</c:v>
                </c:pt>
                <c:pt idx="215">
                  <c:v>42278</c:v>
                </c:pt>
                <c:pt idx="216">
                  <c:v>42370</c:v>
                </c:pt>
                <c:pt idx="217">
                  <c:v>42461</c:v>
                </c:pt>
                <c:pt idx="218">
                  <c:v>42552</c:v>
                </c:pt>
                <c:pt idx="219">
                  <c:v>42644</c:v>
                </c:pt>
                <c:pt idx="220">
                  <c:v>42736</c:v>
                </c:pt>
                <c:pt idx="221">
                  <c:v>42826</c:v>
                </c:pt>
                <c:pt idx="222">
                  <c:v>42917</c:v>
                </c:pt>
                <c:pt idx="223">
                  <c:v>43009</c:v>
                </c:pt>
                <c:pt idx="224">
                  <c:v>43101</c:v>
                </c:pt>
                <c:pt idx="225">
                  <c:v>43191</c:v>
                </c:pt>
                <c:pt idx="226">
                  <c:v>43282</c:v>
                </c:pt>
                <c:pt idx="227">
                  <c:v>43374</c:v>
                </c:pt>
                <c:pt idx="228">
                  <c:v>43466</c:v>
                </c:pt>
                <c:pt idx="229">
                  <c:v>43556</c:v>
                </c:pt>
                <c:pt idx="230">
                  <c:v>43647</c:v>
                </c:pt>
                <c:pt idx="231">
                  <c:v>43739</c:v>
                </c:pt>
                <c:pt idx="232">
                  <c:v>43831</c:v>
                </c:pt>
                <c:pt idx="233">
                  <c:v>43922</c:v>
                </c:pt>
                <c:pt idx="234">
                  <c:v>44013</c:v>
                </c:pt>
                <c:pt idx="235">
                  <c:v>44105</c:v>
                </c:pt>
                <c:pt idx="236">
                  <c:v>44197</c:v>
                </c:pt>
              </c:numCache>
            </c:numRef>
          </c:cat>
          <c:val>
            <c:numRef>
              <c:f>'[fredgraph.xls]FRED Graph'!$C$13:$C$249</c:f>
              <c:numCache>
                <c:formatCode>0.00</c:formatCode>
                <c:ptCount val="237"/>
                <c:pt idx="0">
                  <c:v>4.0162903225806454</c:v>
                </c:pt>
                <c:pt idx="1">
                  <c:v>3.8757142857142859</c:v>
                </c:pt>
                <c:pt idx="2">
                  <c:v>3.9895238095238095</c:v>
                </c:pt>
                <c:pt idx="3">
                  <c:v>3.9024590163934425</c:v>
                </c:pt>
                <c:pt idx="4">
                  <c:v>3.8921311475409834</c:v>
                </c:pt>
                <c:pt idx="5">
                  <c:v>3.9636507936507939</c:v>
                </c:pt>
                <c:pt idx="6">
                  <c:v>4.0320312500000002</c:v>
                </c:pt>
                <c:pt idx="7">
                  <c:v>4.1181967213114756</c:v>
                </c:pt>
                <c:pt idx="8">
                  <c:v>4.1786885245901635</c:v>
                </c:pt>
                <c:pt idx="9">
                  <c:v>4.2007812500000004</c:v>
                </c:pt>
                <c:pt idx="10">
                  <c:v>4.194375</c:v>
                </c:pt>
                <c:pt idx="11">
                  <c:v>4.1745901639344263</c:v>
                </c:pt>
                <c:pt idx="12">
                  <c:v>4.2037704918032786</c:v>
                </c:pt>
                <c:pt idx="13">
                  <c:v>4.2095238095238097</c:v>
                </c:pt>
                <c:pt idx="14">
                  <c:v>4.2492187499999998</c:v>
                </c:pt>
                <c:pt idx="15">
                  <c:v>4.4763934426229506</c:v>
                </c:pt>
                <c:pt idx="16">
                  <c:v>4.7739682539682544</c:v>
                </c:pt>
                <c:pt idx="17">
                  <c:v>4.7820634920634921</c:v>
                </c:pt>
                <c:pt idx="18">
                  <c:v>5.1460937500000004</c:v>
                </c:pt>
                <c:pt idx="19">
                  <c:v>4.9980000000000002</c:v>
                </c:pt>
                <c:pt idx="20">
                  <c:v>4.5796721311475412</c:v>
                </c:pt>
                <c:pt idx="21">
                  <c:v>4.8284374999999997</c:v>
                </c:pt>
                <c:pt idx="22">
                  <c:v>5.2469841269841266</c:v>
                </c:pt>
                <c:pt idx="23">
                  <c:v>5.6418032786885242</c:v>
                </c:pt>
                <c:pt idx="24">
                  <c:v>5.6109677419354842</c:v>
                </c:pt>
                <c:pt idx="25">
                  <c:v>5.7461290322580645</c:v>
                </c:pt>
                <c:pt idx="26">
                  <c:v>5.4585937500000004</c:v>
                </c:pt>
                <c:pt idx="27">
                  <c:v>5.7677419354838708</c:v>
                </c:pt>
                <c:pt idx="28">
                  <c:v>6.1709836065573773</c:v>
                </c:pt>
                <c:pt idx="29">
                  <c:v>6.356984126984127</c:v>
                </c:pt>
                <c:pt idx="30">
                  <c:v>6.8568253968253972</c:v>
                </c:pt>
                <c:pt idx="31">
                  <c:v>7.3104918032786887</c:v>
                </c:pt>
                <c:pt idx="32">
                  <c:v>7.3751666666666669</c:v>
                </c:pt>
                <c:pt idx="33">
                  <c:v>7.71</c:v>
                </c:pt>
                <c:pt idx="34">
                  <c:v>7.45796875</c:v>
                </c:pt>
                <c:pt idx="35">
                  <c:v>6.8460655737704919</c:v>
                </c:pt>
                <c:pt idx="36">
                  <c:v>5.9995081967213117</c:v>
                </c:pt>
                <c:pt idx="37">
                  <c:v>6.2515873015873016</c:v>
                </c:pt>
                <c:pt idx="38">
                  <c:v>6.4854687499999999</c:v>
                </c:pt>
                <c:pt idx="39">
                  <c:v>5.8880327868852458</c:v>
                </c:pt>
                <c:pt idx="40">
                  <c:v>6.0322222222222219</c:v>
                </c:pt>
                <c:pt idx="41">
                  <c:v>6.1409374999999997</c:v>
                </c:pt>
                <c:pt idx="42">
                  <c:v>6.2871428571428574</c:v>
                </c:pt>
                <c:pt idx="43">
                  <c:v>6.3728333333333333</c:v>
                </c:pt>
                <c:pt idx="44">
                  <c:v>6.6009677419354835</c:v>
                </c:pt>
                <c:pt idx="45">
                  <c:v>6.8080952380952384</c:v>
                </c:pt>
                <c:pt idx="46">
                  <c:v>7.2187301587301587</c:v>
                </c:pt>
                <c:pt idx="47">
                  <c:v>6.7563333333333331</c:v>
                </c:pt>
                <c:pt idx="48">
                  <c:v>7.0552459016393447</c:v>
                </c:pt>
                <c:pt idx="49">
                  <c:v>7.5419047619047621</c:v>
                </c:pt>
                <c:pt idx="50">
                  <c:v>7.9598437500000001</c:v>
                </c:pt>
                <c:pt idx="51">
                  <c:v>7.6737704918032783</c:v>
                </c:pt>
                <c:pt idx="52">
                  <c:v>7.5441666666666665</c:v>
                </c:pt>
                <c:pt idx="53">
                  <c:v>8.0518750000000008</c:v>
                </c:pt>
                <c:pt idx="54">
                  <c:v>8.2915624999999995</c:v>
                </c:pt>
                <c:pt idx="55">
                  <c:v>8.0632786885245906</c:v>
                </c:pt>
                <c:pt idx="56">
                  <c:v>7.754032258064516</c:v>
                </c:pt>
                <c:pt idx="57">
                  <c:v>7.7730158730158729</c:v>
                </c:pt>
                <c:pt idx="58">
                  <c:v>7.7321875000000002</c:v>
                </c:pt>
                <c:pt idx="59">
                  <c:v>7.1781967213114752</c:v>
                </c:pt>
                <c:pt idx="60">
                  <c:v>7.356984126984127</c:v>
                </c:pt>
                <c:pt idx="61">
                  <c:v>7.3660317460317462</c:v>
                </c:pt>
                <c:pt idx="62">
                  <c:v>7.358888888888889</c:v>
                </c:pt>
                <c:pt idx="63">
                  <c:v>7.5971666666666664</c:v>
                </c:pt>
                <c:pt idx="64">
                  <c:v>8.0077049180327862</c:v>
                </c:pt>
                <c:pt idx="65">
                  <c:v>8.3255555555555549</c:v>
                </c:pt>
                <c:pt idx="66">
                  <c:v>8.4853968253968262</c:v>
                </c:pt>
                <c:pt idx="67">
                  <c:v>8.8150819672131142</c:v>
                </c:pt>
                <c:pt idx="68">
                  <c:v>9.1054838709677419</c:v>
                </c:pt>
                <c:pt idx="69">
                  <c:v>9.1150000000000002</c:v>
                </c:pt>
                <c:pt idx="70">
                  <c:v>9.095079365079366</c:v>
                </c:pt>
                <c:pt idx="71">
                  <c:v>10.437868852459017</c:v>
                </c:pt>
                <c:pt idx="72">
                  <c:v>11.955806451612903</c:v>
                </c:pt>
                <c:pt idx="73">
                  <c:v>10.477619047619047</c:v>
                </c:pt>
                <c:pt idx="74">
                  <c:v>10.94171875</c:v>
                </c:pt>
                <c:pt idx="75">
                  <c:v>12.405573770491804</c:v>
                </c:pt>
                <c:pt idx="76">
                  <c:v>12.950655737704919</c:v>
                </c:pt>
                <c:pt idx="77">
                  <c:v>13.740476190476191</c:v>
                </c:pt>
                <c:pt idx="78">
                  <c:v>14.8384375</c:v>
                </c:pt>
                <c:pt idx="79">
                  <c:v>14.116721311475409</c:v>
                </c:pt>
                <c:pt idx="80">
                  <c:v>14.268032786885247</c:v>
                </c:pt>
                <c:pt idx="81">
                  <c:v>13.942063492063491</c:v>
                </c:pt>
                <c:pt idx="82">
                  <c:v>13.112500000000001</c:v>
                </c:pt>
                <c:pt idx="83">
                  <c:v>10.66344262295082</c:v>
                </c:pt>
                <c:pt idx="84">
                  <c:v>10.555873015873017</c:v>
                </c:pt>
                <c:pt idx="85">
                  <c:v>10.55</c:v>
                </c:pt>
                <c:pt idx="86">
                  <c:v>11.63640625</c:v>
                </c:pt>
                <c:pt idx="87">
                  <c:v>11.689166666666667</c:v>
                </c:pt>
                <c:pt idx="88">
                  <c:v>11.954516129032259</c:v>
                </c:pt>
                <c:pt idx="89">
                  <c:v>13.213968253968254</c:v>
                </c:pt>
                <c:pt idx="90">
                  <c:v>12.873174603174602</c:v>
                </c:pt>
                <c:pt idx="91">
                  <c:v>11.760655737704917</c:v>
                </c:pt>
                <c:pt idx="92">
                  <c:v>11.586499999999999</c:v>
                </c:pt>
                <c:pt idx="93">
                  <c:v>10.823492063492063</c:v>
                </c:pt>
                <c:pt idx="94">
                  <c:v>10.335555555555555</c:v>
                </c:pt>
                <c:pt idx="95">
                  <c:v>9.7661290322580641</c:v>
                </c:pt>
                <c:pt idx="96">
                  <c:v>8.5670000000000002</c:v>
                </c:pt>
                <c:pt idx="97">
                  <c:v>7.5979687499999997</c:v>
                </c:pt>
                <c:pt idx="98">
                  <c:v>7.3054687500000002</c:v>
                </c:pt>
                <c:pt idx="99">
                  <c:v>7.2640322580645158</c:v>
                </c:pt>
                <c:pt idx="100">
                  <c:v>7.1954098360655738</c:v>
                </c:pt>
                <c:pt idx="101">
                  <c:v>8.3426984126984127</c:v>
                </c:pt>
                <c:pt idx="102">
                  <c:v>8.8696874999999995</c:v>
                </c:pt>
                <c:pt idx="103">
                  <c:v>9.129032258064516</c:v>
                </c:pt>
                <c:pt idx="104">
                  <c:v>8.4109677419354831</c:v>
                </c:pt>
                <c:pt idx="105">
                  <c:v>8.9128571428571437</c:v>
                </c:pt>
                <c:pt idx="106">
                  <c:v>9.1035937499999999</c:v>
                </c:pt>
                <c:pt idx="107">
                  <c:v>8.9570491803278696</c:v>
                </c:pt>
                <c:pt idx="108">
                  <c:v>9.211639344262295</c:v>
                </c:pt>
                <c:pt idx="109">
                  <c:v>8.7579687499999999</c:v>
                </c:pt>
                <c:pt idx="110">
                  <c:v>8.1074603174603173</c:v>
                </c:pt>
                <c:pt idx="111">
                  <c:v>7.9070967741935485</c:v>
                </c:pt>
                <c:pt idx="112">
                  <c:v>8.4238709677419354</c:v>
                </c:pt>
                <c:pt idx="113">
                  <c:v>8.6741269841269837</c:v>
                </c:pt>
                <c:pt idx="114">
                  <c:v>8.7012698412698413</c:v>
                </c:pt>
                <c:pt idx="115">
                  <c:v>8.4059677419354841</c:v>
                </c:pt>
                <c:pt idx="116">
                  <c:v>8.0228333333333328</c:v>
                </c:pt>
                <c:pt idx="117">
                  <c:v>8.1254687499999996</c:v>
                </c:pt>
                <c:pt idx="118">
                  <c:v>7.95</c:v>
                </c:pt>
                <c:pt idx="119">
                  <c:v>7.3449999999999998</c:v>
                </c:pt>
                <c:pt idx="120">
                  <c:v>7.3069354838709675</c:v>
                </c:pt>
                <c:pt idx="121">
                  <c:v>7.3760317460317459</c:v>
                </c:pt>
                <c:pt idx="122">
                  <c:v>6.6187500000000004</c:v>
                </c:pt>
                <c:pt idx="123">
                  <c:v>6.7403225806451612</c:v>
                </c:pt>
                <c:pt idx="124">
                  <c:v>6.2581967213114753</c:v>
                </c:pt>
                <c:pt idx="125">
                  <c:v>5.9880952380952381</c:v>
                </c:pt>
                <c:pt idx="126">
                  <c:v>5.6153124999999999</c:v>
                </c:pt>
                <c:pt idx="127">
                  <c:v>5.6159677419354841</c:v>
                </c:pt>
                <c:pt idx="128">
                  <c:v>6.0903225806451617</c:v>
                </c:pt>
                <c:pt idx="129">
                  <c:v>7.0895161290322584</c:v>
                </c:pt>
                <c:pt idx="130">
                  <c:v>7.3279687500000001</c:v>
                </c:pt>
                <c:pt idx="131">
                  <c:v>7.837213114754098</c:v>
                </c:pt>
                <c:pt idx="132">
                  <c:v>7.4712903225806455</c:v>
                </c:pt>
                <c:pt idx="133">
                  <c:v>6.6001587301587303</c:v>
                </c:pt>
                <c:pt idx="134">
                  <c:v>6.3292063492063493</c:v>
                </c:pt>
                <c:pt idx="135">
                  <c:v>5.8985483870967741</c:v>
                </c:pt>
                <c:pt idx="136">
                  <c:v>5.9104838709677416</c:v>
                </c:pt>
                <c:pt idx="137">
                  <c:v>6.7140624999999998</c:v>
                </c:pt>
                <c:pt idx="138">
                  <c:v>6.7759375000000004</c:v>
                </c:pt>
                <c:pt idx="139">
                  <c:v>6.354193548387097</c:v>
                </c:pt>
                <c:pt idx="140">
                  <c:v>6.5670000000000002</c:v>
                </c:pt>
                <c:pt idx="141">
                  <c:v>6.6996874999999996</c:v>
                </c:pt>
                <c:pt idx="142">
                  <c:v>6.2421875</c:v>
                </c:pt>
                <c:pt idx="143">
                  <c:v>5.9062903225806451</c:v>
                </c:pt>
                <c:pt idx="144">
                  <c:v>5.5909836065573773</c:v>
                </c:pt>
                <c:pt idx="145">
                  <c:v>5.5930158730158732</c:v>
                </c:pt>
                <c:pt idx="146">
                  <c:v>5.2073437499999997</c:v>
                </c:pt>
                <c:pt idx="147">
                  <c:v>4.6619354838709679</c:v>
                </c:pt>
                <c:pt idx="148">
                  <c:v>5.0008196721311471</c:v>
                </c:pt>
                <c:pt idx="149">
                  <c:v>5.5412499999999998</c:v>
                </c:pt>
                <c:pt idx="150">
                  <c:v>5.8829687499999999</c:v>
                </c:pt>
                <c:pt idx="151">
                  <c:v>6.1448387096774191</c:v>
                </c:pt>
                <c:pt idx="152">
                  <c:v>6.4684126984126982</c:v>
                </c:pt>
                <c:pt idx="153">
                  <c:v>6.1849206349206352</c:v>
                </c:pt>
                <c:pt idx="154">
                  <c:v>5.8898412698412699</c:v>
                </c:pt>
                <c:pt idx="155">
                  <c:v>5.5706451612903223</c:v>
                </c:pt>
                <c:pt idx="156">
                  <c:v>5.0441935483870965</c:v>
                </c:pt>
                <c:pt idx="157">
                  <c:v>5.2761904761904761</c:v>
                </c:pt>
                <c:pt idx="158">
                  <c:v>4.9957377049180325</c:v>
                </c:pt>
                <c:pt idx="159">
                  <c:v>4.762096774193548</c:v>
                </c:pt>
                <c:pt idx="160">
                  <c:v>5.0791666666666666</c:v>
                </c:pt>
                <c:pt idx="161">
                  <c:v>5.1060937500000003</c:v>
                </c:pt>
                <c:pt idx="162">
                  <c:v>4.2723437500000001</c:v>
                </c:pt>
                <c:pt idx="163">
                  <c:v>4.0048387096774194</c:v>
                </c:pt>
                <c:pt idx="164">
                  <c:v>3.92</c:v>
                </c:pt>
                <c:pt idx="165">
                  <c:v>3.6206349206349207</c:v>
                </c:pt>
                <c:pt idx="166">
                  <c:v>4.2276562499999999</c:v>
                </c:pt>
                <c:pt idx="167">
                  <c:v>4.2851612903225806</c:v>
                </c:pt>
                <c:pt idx="168">
                  <c:v>4.01</c:v>
                </c:pt>
                <c:pt idx="169">
                  <c:v>4.597096774193548</c:v>
                </c:pt>
                <c:pt idx="170">
                  <c:v>4.3014062500000003</c:v>
                </c:pt>
                <c:pt idx="171">
                  <c:v>4.1758064516129032</c:v>
                </c:pt>
                <c:pt idx="172">
                  <c:v>4.3036065573770488</c:v>
                </c:pt>
                <c:pt idx="173">
                  <c:v>4.1585937499999996</c:v>
                </c:pt>
                <c:pt idx="174">
                  <c:v>4.2151562499999997</c:v>
                </c:pt>
                <c:pt idx="175">
                  <c:v>4.4881967213114757</c:v>
                </c:pt>
                <c:pt idx="176">
                  <c:v>4.5770967741935484</c:v>
                </c:pt>
                <c:pt idx="177">
                  <c:v>5.0726984126984123</c:v>
                </c:pt>
                <c:pt idx="178">
                  <c:v>4.8934920634920633</c:v>
                </c:pt>
                <c:pt idx="179">
                  <c:v>4.6306451612903228</c:v>
                </c:pt>
                <c:pt idx="180">
                  <c:v>4.6790322580645158</c:v>
                </c:pt>
                <c:pt idx="181">
                  <c:v>4.8460937499999996</c:v>
                </c:pt>
                <c:pt idx="182">
                  <c:v>4.7384126984126986</c:v>
                </c:pt>
                <c:pt idx="183">
                  <c:v>4.2666129032258064</c:v>
                </c:pt>
                <c:pt idx="184">
                  <c:v>3.6652459016393442</c:v>
                </c:pt>
                <c:pt idx="185">
                  <c:v>3.8815624999999998</c:v>
                </c:pt>
                <c:pt idx="186">
                  <c:v>3.8621875000000001</c:v>
                </c:pt>
                <c:pt idx="187">
                  <c:v>3.2346774193548389</c:v>
                </c:pt>
                <c:pt idx="188">
                  <c:v>2.7362295081967214</c:v>
                </c:pt>
                <c:pt idx="189">
                  <c:v>3.3207936507936506</c:v>
                </c:pt>
                <c:pt idx="190">
                  <c:v>3.5178124999999998</c:v>
                </c:pt>
                <c:pt idx="191">
                  <c:v>3.464032258064516</c:v>
                </c:pt>
                <c:pt idx="192">
                  <c:v>3.7178688524590164</c:v>
                </c:pt>
                <c:pt idx="193">
                  <c:v>3.4925000000000002</c:v>
                </c:pt>
                <c:pt idx="194">
                  <c:v>2.7845312500000001</c:v>
                </c:pt>
                <c:pt idx="195">
                  <c:v>2.8783870967741936</c:v>
                </c:pt>
                <c:pt idx="196">
                  <c:v>3.4574193548387098</c:v>
                </c:pt>
                <c:pt idx="197">
                  <c:v>3.2014285714285715</c:v>
                </c:pt>
                <c:pt idx="198">
                  <c:v>2.4142187499999999</c:v>
                </c:pt>
                <c:pt idx="199">
                  <c:v>2.0467213114754097</c:v>
                </c:pt>
                <c:pt idx="200">
                  <c:v>2.04</c:v>
                </c:pt>
                <c:pt idx="201">
                  <c:v>1.8257812499999999</c:v>
                </c:pt>
                <c:pt idx="202">
                  <c:v>1.6412698412698412</c:v>
                </c:pt>
                <c:pt idx="203">
                  <c:v>1.7070491803278689</c:v>
                </c:pt>
                <c:pt idx="204">
                  <c:v>1.9510000000000001</c:v>
                </c:pt>
                <c:pt idx="205">
                  <c:v>1.9862500000000001</c:v>
                </c:pt>
                <c:pt idx="206">
                  <c:v>2.7065625</c:v>
                </c:pt>
                <c:pt idx="207">
                  <c:v>2.7441935483870967</c:v>
                </c:pt>
                <c:pt idx="208">
                  <c:v>2.7654098360655737</c:v>
                </c:pt>
                <c:pt idx="209">
                  <c:v>2.6209523809523811</c:v>
                </c:pt>
                <c:pt idx="210">
                  <c:v>2.49953125</c:v>
                </c:pt>
                <c:pt idx="211">
                  <c:v>2.2759677419354838</c:v>
                </c:pt>
                <c:pt idx="212">
                  <c:v>1.9688524590163934</c:v>
                </c:pt>
                <c:pt idx="213">
                  <c:v>2.1643750000000002</c:v>
                </c:pt>
                <c:pt idx="214">
                  <c:v>2.223125</c:v>
                </c:pt>
                <c:pt idx="215">
                  <c:v>2.1904838709677419</c:v>
                </c:pt>
                <c:pt idx="216">
                  <c:v>1.9142622950819672</c:v>
                </c:pt>
                <c:pt idx="217">
                  <c:v>1.7501562500000001</c:v>
                </c:pt>
                <c:pt idx="218">
                  <c:v>1.5643750000000001</c:v>
                </c:pt>
                <c:pt idx="219">
                  <c:v>2.1386885245901639</c:v>
                </c:pt>
                <c:pt idx="220">
                  <c:v>2.4466129032258066</c:v>
                </c:pt>
                <c:pt idx="221">
                  <c:v>2.2609523809523808</c:v>
                </c:pt>
                <c:pt idx="222">
                  <c:v>2.2414285714285715</c:v>
                </c:pt>
                <c:pt idx="223">
                  <c:v>2.3714516129032259</c:v>
                </c:pt>
                <c:pt idx="224">
                  <c:v>2.7585245901639346</c:v>
                </c:pt>
                <c:pt idx="225">
                  <c:v>2.9206249999999998</c:v>
                </c:pt>
                <c:pt idx="226">
                  <c:v>2.9238095238095236</c:v>
                </c:pt>
                <c:pt idx="227">
                  <c:v>3.0411475409836064</c:v>
                </c:pt>
                <c:pt idx="228">
                  <c:v>2.6529508196721312</c:v>
                </c:pt>
                <c:pt idx="229">
                  <c:v>2.338888888888889</c:v>
                </c:pt>
                <c:pt idx="230">
                  <c:v>1.7979687499999999</c:v>
                </c:pt>
                <c:pt idx="231">
                  <c:v>1.7919354838709678</c:v>
                </c:pt>
                <c:pt idx="232">
                  <c:v>1.365</c:v>
                </c:pt>
                <c:pt idx="233">
                  <c:v>0.68761904761904757</c:v>
                </c:pt>
                <c:pt idx="234">
                  <c:v>0.65062500000000001</c:v>
                </c:pt>
                <c:pt idx="235">
                  <c:v>0.86451612903225805</c:v>
                </c:pt>
                <c:pt idx="236">
                  <c:v>1.3359016393442622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8E-4891-9958-01385A2B0C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734064"/>
        <c:axId val="164144088"/>
      </c:lineChart>
      <c:dateAx>
        <c:axId val="203734064"/>
        <c:scaling>
          <c:orientation val="minMax"/>
        </c:scaling>
        <c:delete val="0"/>
        <c:axPos val="b"/>
        <c:numFmt formatCode="[$-407]mmm/\ 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44088"/>
        <c:crosses val="autoZero"/>
        <c:auto val="1"/>
        <c:lblOffset val="100"/>
        <c:baseTimeUnit val="months"/>
      </c:dateAx>
      <c:valAx>
        <c:axId val="164144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3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Tabelle1!$C$2</c:f>
              <c:strCache>
                <c:ptCount val="1"/>
                <c:pt idx="0">
                  <c:v>1-month euro interest rate (left scale)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Tabelle1!$A$3:$A$92</c:f>
              <c:strCache>
                <c:ptCount val="90"/>
                <c:pt idx="0">
                  <c:v>1999 Q1</c:v>
                </c:pt>
                <c:pt idx="1">
                  <c:v>1999 Q2</c:v>
                </c:pt>
                <c:pt idx="2">
                  <c:v>1999 Q3</c:v>
                </c:pt>
                <c:pt idx="3">
                  <c:v>1999 Q4</c:v>
                </c:pt>
                <c:pt idx="4">
                  <c:v>2000 Q1</c:v>
                </c:pt>
                <c:pt idx="5">
                  <c:v>2000 Q2</c:v>
                </c:pt>
                <c:pt idx="6">
                  <c:v>2000 Q3</c:v>
                </c:pt>
                <c:pt idx="7">
                  <c:v>2000 Q4</c:v>
                </c:pt>
                <c:pt idx="8">
                  <c:v>2001 Q1</c:v>
                </c:pt>
                <c:pt idx="9">
                  <c:v>2001 Q2</c:v>
                </c:pt>
                <c:pt idx="10">
                  <c:v>2001 Q3</c:v>
                </c:pt>
                <c:pt idx="11">
                  <c:v>2001 Q4</c:v>
                </c:pt>
                <c:pt idx="12">
                  <c:v>2002 Q1</c:v>
                </c:pt>
                <c:pt idx="13">
                  <c:v>2002 Q2</c:v>
                </c:pt>
                <c:pt idx="14">
                  <c:v>2002 Q3</c:v>
                </c:pt>
                <c:pt idx="15">
                  <c:v>2002 Q4</c:v>
                </c:pt>
                <c:pt idx="16">
                  <c:v>2003 Q1</c:v>
                </c:pt>
                <c:pt idx="17">
                  <c:v>2003 Q2</c:v>
                </c:pt>
                <c:pt idx="18">
                  <c:v>2003 Q3</c:v>
                </c:pt>
                <c:pt idx="19">
                  <c:v>2003 Q4</c:v>
                </c:pt>
                <c:pt idx="20">
                  <c:v>2004 Q1</c:v>
                </c:pt>
                <c:pt idx="21">
                  <c:v>2004 Q2</c:v>
                </c:pt>
                <c:pt idx="22">
                  <c:v>2004 Q3</c:v>
                </c:pt>
                <c:pt idx="23">
                  <c:v>2004 Q4</c:v>
                </c:pt>
                <c:pt idx="24">
                  <c:v>2005 Q1</c:v>
                </c:pt>
                <c:pt idx="25">
                  <c:v>2005 Q2</c:v>
                </c:pt>
                <c:pt idx="26">
                  <c:v>2005 Q3</c:v>
                </c:pt>
                <c:pt idx="27">
                  <c:v>2005 Q4</c:v>
                </c:pt>
                <c:pt idx="28">
                  <c:v>2006 Q1</c:v>
                </c:pt>
                <c:pt idx="29">
                  <c:v>2006 Q2</c:v>
                </c:pt>
                <c:pt idx="30">
                  <c:v>2006 Q3</c:v>
                </c:pt>
                <c:pt idx="31">
                  <c:v>2006 Q4</c:v>
                </c:pt>
                <c:pt idx="32">
                  <c:v>2007 Q1</c:v>
                </c:pt>
                <c:pt idx="33">
                  <c:v>2007 Q2</c:v>
                </c:pt>
                <c:pt idx="34">
                  <c:v>2007 Q3</c:v>
                </c:pt>
                <c:pt idx="35">
                  <c:v>2007 Q4</c:v>
                </c:pt>
                <c:pt idx="36">
                  <c:v>2008 Q1</c:v>
                </c:pt>
                <c:pt idx="37">
                  <c:v>2008 Q2</c:v>
                </c:pt>
                <c:pt idx="38">
                  <c:v>2008 Q3</c:v>
                </c:pt>
                <c:pt idx="39">
                  <c:v>2008 Q4</c:v>
                </c:pt>
                <c:pt idx="40">
                  <c:v>2009 Q1</c:v>
                </c:pt>
                <c:pt idx="41">
                  <c:v>2009 Q2</c:v>
                </c:pt>
                <c:pt idx="42">
                  <c:v>2009 Q3</c:v>
                </c:pt>
                <c:pt idx="43">
                  <c:v>2009 Q4</c:v>
                </c:pt>
                <c:pt idx="44">
                  <c:v>2010 Q1</c:v>
                </c:pt>
                <c:pt idx="45">
                  <c:v>2010 Q2</c:v>
                </c:pt>
                <c:pt idx="46">
                  <c:v>2010 Q3</c:v>
                </c:pt>
                <c:pt idx="47">
                  <c:v>2010 Q4</c:v>
                </c:pt>
                <c:pt idx="48">
                  <c:v>2011 Q1</c:v>
                </c:pt>
                <c:pt idx="49">
                  <c:v>2011 Q2</c:v>
                </c:pt>
                <c:pt idx="50">
                  <c:v>2011 Q3</c:v>
                </c:pt>
                <c:pt idx="51">
                  <c:v>2011 Q4</c:v>
                </c:pt>
                <c:pt idx="52">
                  <c:v>2012 Q1</c:v>
                </c:pt>
                <c:pt idx="53">
                  <c:v>2012 Q2</c:v>
                </c:pt>
                <c:pt idx="54">
                  <c:v>2012 Q3</c:v>
                </c:pt>
                <c:pt idx="55">
                  <c:v>2012 Q4</c:v>
                </c:pt>
                <c:pt idx="56">
                  <c:v>2013 Q1</c:v>
                </c:pt>
                <c:pt idx="57">
                  <c:v>2013 Q2</c:v>
                </c:pt>
                <c:pt idx="58">
                  <c:v>2013 Q3</c:v>
                </c:pt>
                <c:pt idx="59">
                  <c:v>2013 Q4</c:v>
                </c:pt>
                <c:pt idx="60">
                  <c:v>2014 Q1</c:v>
                </c:pt>
                <c:pt idx="61">
                  <c:v>2014 Q2</c:v>
                </c:pt>
                <c:pt idx="62">
                  <c:v>2014 Q3</c:v>
                </c:pt>
                <c:pt idx="63">
                  <c:v>2014 Q4</c:v>
                </c:pt>
                <c:pt idx="64">
                  <c:v>2015 Q1</c:v>
                </c:pt>
                <c:pt idx="65">
                  <c:v>2015 Q2</c:v>
                </c:pt>
                <c:pt idx="66">
                  <c:v>2015 Q3</c:v>
                </c:pt>
                <c:pt idx="67">
                  <c:v>2015 Q4</c:v>
                </c:pt>
                <c:pt idx="68">
                  <c:v>2016 Q1</c:v>
                </c:pt>
                <c:pt idx="69">
                  <c:v>2016 Q2</c:v>
                </c:pt>
                <c:pt idx="70">
                  <c:v>2016 Q3</c:v>
                </c:pt>
                <c:pt idx="71">
                  <c:v>2016 Q4</c:v>
                </c:pt>
                <c:pt idx="72">
                  <c:v>2017 Q1</c:v>
                </c:pt>
                <c:pt idx="73">
                  <c:v>2017 Q2</c:v>
                </c:pt>
                <c:pt idx="74">
                  <c:v>2017 Q3</c:v>
                </c:pt>
                <c:pt idx="75">
                  <c:v>2017 Q4</c:v>
                </c:pt>
                <c:pt idx="76">
                  <c:v>2018 Q1</c:v>
                </c:pt>
                <c:pt idx="77">
                  <c:v>2018 Q2</c:v>
                </c:pt>
                <c:pt idx="78">
                  <c:v>2018 Q3</c:v>
                </c:pt>
                <c:pt idx="79">
                  <c:v>2018 Q4</c:v>
                </c:pt>
                <c:pt idx="80">
                  <c:v>2019 Q1</c:v>
                </c:pt>
                <c:pt idx="81">
                  <c:v>2019 Q2</c:v>
                </c:pt>
                <c:pt idx="82">
                  <c:v>2019 Q3</c:v>
                </c:pt>
                <c:pt idx="83">
                  <c:v>2019 Q4</c:v>
                </c:pt>
                <c:pt idx="84">
                  <c:v>2020 Q1</c:v>
                </c:pt>
                <c:pt idx="85">
                  <c:v>2020 Q2</c:v>
                </c:pt>
                <c:pt idx="86">
                  <c:v>2020 Q3</c:v>
                </c:pt>
                <c:pt idx="87">
                  <c:v>2020 Q4</c:v>
                </c:pt>
                <c:pt idx="88">
                  <c:v>2021 Q1</c:v>
                </c:pt>
                <c:pt idx="89">
                  <c:v>2021 Q2</c:v>
                </c:pt>
              </c:strCache>
            </c:strRef>
          </c:cat>
          <c:val>
            <c:numRef>
              <c:f>Tabelle1!$C$3:$C$92</c:f>
              <c:numCache>
                <c:formatCode>0.00000</c:formatCode>
                <c:ptCount val="90"/>
                <c:pt idx="0">
                  <c:v>3.111258888888889</c:v>
                </c:pt>
                <c:pt idx="1">
                  <c:v>2.6238712307692307</c:v>
                </c:pt>
                <c:pt idx="2">
                  <c:v>2.609852878787879</c:v>
                </c:pt>
                <c:pt idx="3">
                  <c:v>3.1080781538461539</c:v>
                </c:pt>
                <c:pt idx="4">
                  <c:v>3.3731164615384617</c:v>
                </c:pt>
                <c:pt idx="5">
                  <c:v>4.1276408064516126</c:v>
                </c:pt>
                <c:pt idx="6">
                  <c:v>4.5594593846153844</c:v>
                </c:pt>
                <c:pt idx="7">
                  <c:v>4.9049363492063494</c:v>
                </c:pt>
                <c:pt idx="8">
                  <c:v>4.7921504687500001</c:v>
                </c:pt>
                <c:pt idx="9">
                  <c:v>4.6557004761904759</c:v>
                </c:pt>
                <c:pt idx="10">
                  <c:v>4.3570003076923074</c:v>
                </c:pt>
                <c:pt idx="11">
                  <c:v>3.5303651562499998</c:v>
                </c:pt>
                <c:pt idx="12">
                  <c:v>3.3426625806451611</c:v>
                </c:pt>
                <c:pt idx="13">
                  <c:v>3.3631871874999999</c:v>
                </c:pt>
                <c:pt idx="14">
                  <c:v>3.3364390909090909</c:v>
                </c:pt>
                <c:pt idx="15">
                  <c:v>3.1764335937500001</c:v>
                </c:pt>
                <c:pt idx="16">
                  <c:v>2.7431479365079365</c:v>
                </c:pt>
                <c:pt idx="17">
                  <c:v>2.4240188888888889</c:v>
                </c:pt>
                <c:pt idx="18">
                  <c:v>2.1247733333333332</c:v>
                </c:pt>
                <c:pt idx="19">
                  <c:v>2.106166875</c:v>
                </c:pt>
                <c:pt idx="20">
                  <c:v>2.0579457812499999</c:v>
                </c:pt>
                <c:pt idx="21">
                  <c:v>2.0633422222222224</c:v>
                </c:pt>
                <c:pt idx="22">
                  <c:v>2.0765933333333333</c:v>
                </c:pt>
                <c:pt idx="23">
                  <c:v>2.121709090909091</c:v>
                </c:pt>
                <c:pt idx="24">
                  <c:v>2.1053816129032259</c:v>
                </c:pt>
                <c:pt idx="25">
                  <c:v>2.1038146153846156</c:v>
                </c:pt>
                <c:pt idx="26">
                  <c:v>2.112203484848485</c:v>
                </c:pt>
                <c:pt idx="27">
                  <c:v>2.2490317460317462</c:v>
                </c:pt>
                <c:pt idx="28">
                  <c:v>2.4979619999999998</c:v>
                </c:pt>
                <c:pt idx="29">
                  <c:v>2.7438937096774194</c:v>
                </c:pt>
                <c:pt idx="30">
                  <c:v>3.065592923076923</c:v>
                </c:pt>
                <c:pt idx="31">
                  <c:v>3.463581111111111</c:v>
                </c:pt>
                <c:pt idx="32">
                  <c:v>3.7065165625000001</c:v>
                </c:pt>
                <c:pt idx="33">
                  <c:v>3.9608485714285715</c:v>
                </c:pt>
                <c:pt idx="34">
                  <c:v>4.2805175384615382</c:v>
                </c:pt>
                <c:pt idx="35">
                  <c:v>4.36806765625</c:v>
                </c:pt>
                <c:pt idx="36">
                  <c:v>4.2252233870967739</c:v>
                </c:pt>
                <c:pt idx="37">
                  <c:v>4.407854153846154</c:v>
                </c:pt>
                <c:pt idx="38">
                  <c:v>4.5357219696969695</c:v>
                </c:pt>
                <c:pt idx="39">
                  <c:v>3.9032521875000001</c:v>
                </c:pt>
                <c:pt idx="40">
                  <c:v>1.6650604761904761</c:v>
                </c:pt>
                <c:pt idx="41">
                  <c:v>0.92210444444444439</c:v>
                </c:pt>
                <c:pt idx="42">
                  <c:v>0.48123136363636365</c:v>
                </c:pt>
                <c:pt idx="43">
                  <c:v>0.41337584615384615</c:v>
                </c:pt>
                <c:pt idx="44">
                  <c:v>0.3851411111111111</c:v>
                </c:pt>
                <c:pt idx="45">
                  <c:v>0.38913873015873018</c:v>
                </c:pt>
                <c:pt idx="46">
                  <c:v>0.56327333333333329</c:v>
                </c:pt>
                <c:pt idx="47">
                  <c:v>0.75528469696969702</c:v>
                </c:pt>
                <c:pt idx="48">
                  <c:v>0.81363671874999999</c:v>
                </c:pt>
                <c:pt idx="49">
                  <c:v>1.1722926984126985</c:v>
                </c:pt>
                <c:pt idx="50">
                  <c:v>1.3261295454545454</c:v>
                </c:pt>
                <c:pt idx="51">
                  <c:v>1.1786092187499999</c:v>
                </c:pt>
                <c:pt idx="52">
                  <c:v>0.57773876923076928</c:v>
                </c:pt>
                <c:pt idx="53">
                  <c:v>0.34071476190476191</c:v>
                </c:pt>
                <c:pt idx="54">
                  <c:v>0.10839092307692308</c:v>
                </c:pt>
                <c:pt idx="55">
                  <c:v>5.6351093749999998E-2</c:v>
                </c:pt>
                <c:pt idx="56">
                  <c:v>5.583967741935484E-2</c:v>
                </c:pt>
                <c:pt idx="57">
                  <c:v>6.1301774193548389E-2</c:v>
                </c:pt>
                <c:pt idx="58">
                  <c:v>8.058138461538461E-2</c:v>
                </c:pt>
                <c:pt idx="59">
                  <c:v>0.122924375</c:v>
                </c:pt>
                <c:pt idx="60">
                  <c:v>0.20244841269841271</c:v>
                </c:pt>
                <c:pt idx="61">
                  <c:v>0.19702475409836065</c:v>
                </c:pt>
                <c:pt idx="62">
                  <c:v>5.7726E-2</c:v>
                </c:pt>
                <c:pt idx="63">
                  <c:v>6.4945312500000003E-3</c:v>
                </c:pt>
                <c:pt idx="64">
                  <c:v>-8.4690476190476191E-3</c:v>
                </c:pt>
                <c:pt idx="65">
                  <c:v>-5.9789016393442626E-2</c:v>
                </c:pt>
                <c:pt idx="66">
                  <c:v>-9.7736923076923082E-2</c:v>
                </c:pt>
                <c:pt idx="67">
                  <c:v>-0.15653937500000001</c:v>
                </c:pt>
                <c:pt idx="68">
                  <c:v>-0.26143983870967741</c:v>
                </c:pt>
                <c:pt idx="69">
                  <c:v>-0.35057634920634922</c:v>
                </c:pt>
                <c:pt idx="70">
                  <c:v>-0.37033707692307694</c:v>
                </c:pt>
                <c:pt idx="71">
                  <c:v>-0.38041285714285716</c:v>
                </c:pt>
                <c:pt idx="72">
                  <c:v>-0.38940890625000002</c:v>
                </c:pt>
                <c:pt idx="73">
                  <c:v>-0.40043377049180329</c:v>
                </c:pt>
                <c:pt idx="74">
                  <c:v>-0.40097062500000002</c:v>
                </c:pt>
                <c:pt idx="75">
                  <c:v>-0.40392285714285714</c:v>
                </c:pt>
                <c:pt idx="76">
                  <c:v>-0.40587714285714288</c:v>
                </c:pt>
                <c:pt idx="77">
                  <c:v>-0.40050274193548385</c:v>
                </c:pt>
                <c:pt idx="78">
                  <c:v>-0.39900421874999997</c:v>
                </c:pt>
                <c:pt idx="79">
                  <c:v>-0.41010640625</c:v>
                </c:pt>
                <c:pt idx="80">
                  <c:v>-0.41638111111111109</c:v>
                </c:pt>
                <c:pt idx="81">
                  <c:v>-0.41735098360655737</c:v>
                </c:pt>
                <c:pt idx="82">
                  <c:v>-0.45785892307692305</c:v>
                </c:pt>
                <c:pt idx="83">
                  <c:v>-0.50896437500000002</c:v>
                </c:pt>
                <c:pt idx="84">
                  <c:v>-0.51150859375000002</c:v>
                </c:pt>
                <c:pt idx="85">
                  <c:v>-0.43712639344262294</c:v>
                </c:pt>
                <c:pt idx="86">
                  <c:v>-0.53252553846153849</c:v>
                </c:pt>
                <c:pt idx="87">
                  <c:v>-0.57705609375</c:v>
                </c:pt>
                <c:pt idx="88">
                  <c:v>-0.58141746031746033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CC-478F-B10F-9C8B42DC480A}"/>
            </c:ext>
          </c:extLst>
        </c:ser>
        <c:ser>
          <c:idx val="2"/>
          <c:order val="2"/>
          <c:tx>
            <c:strRef>
              <c:f>Tabelle1!$D$2</c:f>
              <c:strCache>
                <c:ptCount val="1"/>
                <c:pt idx="0">
                  <c:v>Zero lower bound (left scale)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Tabelle1!$A$3:$A$92</c:f>
              <c:strCache>
                <c:ptCount val="90"/>
                <c:pt idx="0">
                  <c:v>1999 Q1</c:v>
                </c:pt>
                <c:pt idx="1">
                  <c:v>1999 Q2</c:v>
                </c:pt>
                <c:pt idx="2">
                  <c:v>1999 Q3</c:v>
                </c:pt>
                <c:pt idx="3">
                  <c:v>1999 Q4</c:v>
                </c:pt>
                <c:pt idx="4">
                  <c:v>2000 Q1</c:v>
                </c:pt>
                <c:pt idx="5">
                  <c:v>2000 Q2</c:v>
                </c:pt>
                <c:pt idx="6">
                  <c:v>2000 Q3</c:v>
                </c:pt>
                <c:pt idx="7">
                  <c:v>2000 Q4</c:v>
                </c:pt>
                <c:pt idx="8">
                  <c:v>2001 Q1</c:v>
                </c:pt>
                <c:pt idx="9">
                  <c:v>2001 Q2</c:v>
                </c:pt>
                <c:pt idx="10">
                  <c:v>2001 Q3</c:v>
                </c:pt>
                <c:pt idx="11">
                  <c:v>2001 Q4</c:v>
                </c:pt>
                <c:pt idx="12">
                  <c:v>2002 Q1</c:v>
                </c:pt>
                <c:pt idx="13">
                  <c:v>2002 Q2</c:v>
                </c:pt>
                <c:pt idx="14">
                  <c:v>2002 Q3</c:v>
                </c:pt>
                <c:pt idx="15">
                  <c:v>2002 Q4</c:v>
                </c:pt>
                <c:pt idx="16">
                  <c:v>2003 Q1</c:v>
                </c:pt>
                <c:pt idx="17">
                  <c:v>2003 Q2</c:v>
                </c:pt>
                <c:pt idx="18">
                  <c:v>2003 Q3</c:v>
                </c:pt>
                <c:pt idx="19">
                  <c:v>2003 Q4</c:v>
                </c:pt>
                <c:pt idx="20">
                  <c:v>2004 Q1</c:v>
                </c:pt>
                <c:pt idx="21">
                  <c:v>2004 Q2</c:v>
                </c:pt>
                <c:pt idx="22">
                  <c:v>2004 Q3</c:v>
                </c:pt>
                <c:pt idx="23">
                  <c:v>2004 Q4</c:v>
                </c:pt>
                <c:pt idx="24">
                  <c:v>2005 Q1</c:v>
                </c:pt>
                <c:pt idx="25">
                  <c:v>2005 Q2</c:v>
                </c:pt>
                <c:pt idx="26">
                  <c:v>2005 Q3</c:v>
                </c:pt>
                <c:pt idx="27">
                  <c:v>2005 Q4</c:v>
                </c:pt>
                <c:pt idx="28">
                  <c:v>2006 Q1</c:v>
                </c:pt>
                <c:pt idx="29">
                  <c:v>2006 Q2</c:v>
                </c:pt>
                <c:pt idx="30">
                  <c:v>2006 Q3</c:v>
                </c:pt>
                <c:pt idx="31">
                  <c:v>2006 Q4</c:v>
                </c:pt>
                <c:pt idx="32">
                  <c:v>2007 Q1</c:v>
                </c:pt>
                <c:pt idx="33">
                  <c:v>2007 Q2</c:v>
                </c:pt>
                <c:pt idx="34">
                  <c:v>2007 Q3</c:v>
                </c:pt>
                <c:pt idx="35">
                  <c:v>2007 Q4</c:v>
                </c:pt>
                <c:pt idx="36">
                  <c:v>2008 Q1</c:v>
                </c:pt>
                <c:pt idx="37">
                  <c:v>2008 Q2</c:v>
                </c:pt>
                <c:pt idx="38">
                  <c:v>2008 Q3</c:v>
                </c:pt>
                <c:pt idx="39">
                  <c:v>2008 Q4</c:v>
                </c:pt>
                <c:pt idx="40">
                  <c:v>2009 Q1</c:v>
                </c:pt>
                <c:pt idx="41">
                  <c:v>2009 Q2</c:v>
                </c:pt>
                <c:pt idx="42">
                  <c:v>2009 Q3</c:v>
                </c:pt>
                <c:pt idx="43">
                  <c:v>2009 Q4</c:v>
                </c:pt>
                <c:pt idx="44">
                  <c:v>2010 Q1</c:v>
                </c:pt>
                <c:pt idx="45">
                  <c:v>2010 Q2</c:v>
                </c:pt>
                <c:pt idx="46">
                  <c:v>2010 Q3</c:v>
                </c:pt>
                <c:pt idx="47">
                  <c:v>2010 Q4</c:v>
                </c:pt>
                <c:pt idx="48">
                  <c:v>2011 Q1</c:v>
                </c:pt>
                <c:pt idx="49">
                  <c:v>2011 Q2</c:v>
                </c:pt>
                <c:pt idx="50">
                  <c:v>2011 Q3</c:v>
                </c:pt>
                <c:pt idx="51">
                  <c:v>2011 Q4</c:v>
                </c:pt>
                <c:pt idx="52">
                  <c:v>2012 Q1</c:v>
                </c:pt>
                <c:pt idx="53">
                  <c:v>2012 Q2</c:v>
                </c:pt>
                <c:pt idx="54">
                  <c:v>2012 Q3</c:v>
                </c:pt>
                <c:pt idx="55">
                  <c:v>2012 Q4</c:v>
                </c:pt>
                <c:pt idx="56">
                  <c:v>2013 Q1</c:v>
                </c:pt>
                <c:pt idx="57">
                  <c:v>2013 Q2</c:v>
                </c:pt>
                <c:pt idx="58">
                  <c:v>2013 Q3</c:v>
                </c:pt>
                <c:pt idx="59">
                  <c:v>2013 Q4</c:v>
                </c:pt>
                <c:pt idx="60">
                  <c:v>2014 Q1</c:v>
                </c:pt>
                <c:pt idx="61">
                  <c:v>2014 Q2</c:v>
                </c:pt>
                <c:pt idx="62">
                  <c:v>2014 Q3</c:v>
                </c:pt>
                <c:pt idx="63">
                  <c:v>2014 Q4</c:v>
                </c:pt>
                <c:pt idx="64">
                  <c:v>2015 Q1</c:v>
                </c:pt>
                <c:pt idx="65">
                  <c:v>2015 Q2</c:v>
                </c:pt>
                <c:pt idx="66">
                  <c:v>2015 Q3</c:v>
                </c:pt>
                <c:pt idx="67">
                  <c:v>2015 Q4</c:v>
                </c:pt>
                <c:pt idx="68">
                  <c:v>2016 Q1</c:v>
                </c:pt>
                <c:pt idx="69">
                  <c:v>2016 Q2</c:v>
                </c:pt>
                <c:pt idx="70">
                  <c:v>2016 Q3</c:v>
                </c:pt>
                <c:pt idx="71">
                  <c:v>2016 Q4</c:v>
                </c:pt>
                <c:pt idx="72">
                  <c:v>2017 Q1</c:v>
                </c:pt>
                <c:pt idx="73">
                  <c:v>2017 Q2</c:v>
                </c:pt>
                <c:pt idx="74">
                  <c:v>2017 Q3</c:v>
                </c:pt>
                <c:pt idx="75">
                  <c:v>2017 Q4</c:v>
                </c:pt>
                <c:pt idx="76">
                  <c:v>2018 Q1</c:v>
                </c:pt>
                <c:pt idx="77">
                  <c:v>2018 Q2</c:v>
                </c:pt>
                <c:pt idx="78">
                  <c:v>2018 Q3</c:v>
                </c:pt>
                <c:pt idx="79">
                  <c:v>2018 Q4</c:v>
                </c:pt>
                <c:pt idx="80">
                  <c:v>2019 Q1</c:v>
                </c:pt>
                <c:pt idx="81">
                  <c:v>2019 Q2</c:v>
                </c:pt>
                <c:pt idx="82">
                  <c:v>2019 Q3</c:v>
                </c:pt>
                <c:pt idx="83">
                  <c:v>2019 Q4</c:v>
                </c:pt>
                <c:pt idx="84">
                  <c:v>2020 Q1</c:v>
                </c:pt>
                <c:pt idx="85">
                  <c:v>2020 Q2</c:v>
                </c:pt>
                <c:pt idx="86">
                  <c:v>2020 Q3</c:v>
                </c:pt>
                <c:pt idx="87">
                  <c:v>2020 Q4</c:v>
                </c:pt>
                <c:pt idx="88">
                  <c:v>2021 Q1</c:v>
                </c:pt>
                <c:pt idx="89">
                  <c:v>2021 Q2</c:v>
                </c:pt>
              </c:strCache>
            </c:strRef>
          </c:cat>
          <c:val>
            <c:numRef>
              <c:f>Tabelle1!$D$3:$D$92</c:f>
              <c:numCache>
                <c:formatCode>General</c:formatCode>
                <c:ptCount val="9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CC-478F-B10F-9C8B42DC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557392"/>
        <c:axId val="210557000"/>
      </c:lineChart>
      <c:lineChart>
        <c:grouping val="standard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2 year ahead inflation forecast (right scale)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Tabelle1!$A$3:$A$92</c:f>
              <c:strCache>
                <c:ptCount val="90"/>
                <c:pt idx="0">
                  <c:v>1999 Q1</c:v>
                </c:pt>
                <c:pt idx="1">
                  <c:v>1999 Q2</c:v>
                </c:pt>
                <c:pt idx="2">
                  <c:v>1999 Q3</c:v>
                </c:pt>
                <c:pt idx="3">
                  <c:v>1999 Q4</c:v>
                </c:pt>
                <c:pt idx="4">
                  <c:v>2000 Q1</c:v>
                </c:pt>
                <c:pt idx="5">
                  <c:v>2000 Q2</c:v>
                </c:pt>
                <c:pt idx="6">
                  <c:v>2000 Q3</c:v>
                </c:pt>
                <c:pt idx="7">
                  <c:v>2000 Q4</c:v>
                </c:pt>
                <c:pt idx="8">
                  <c:v>2001 Q1</c:v>
                </c:pt>
                <c:pt idx="9">
                  <c:v>2001 Q2</c:v>
                </c:pt>
                <c:pt idx="10">
                  <c:v>2001 Q3</c:v>
                </c:pt>
                <c:pt idx="11">
                  <c:v>2001 Q4</c:v>
                </c:pt>
                <c:pt idx="12">
                  <c:v>2002 Q1</c:v>
                </c:pt>
                <c:pt idx="13">
                  <c:v>2002 Q2</c:v>
                </c:pt>
                <c:pt idx="14">
                  <c:v>2002 Q3</c:v>
                </c:pt>
                <c:pt idx="15">
                  <c:v>2002 Q4</c:v>
                </c:pt>
                <c:pt idx="16">
                  <c:v>2003 Q1</c:v>
                </c:pt>
                <c:pt idx="17">
                  <c:v>2003 Q2</c:v>
                </c:pt>
                <c:pt idx="18">
                  <c:v>2003 Q3</c:v>
                </c:pt>
                <c:pt idx="19">
                  <c:v>2003 Q4</c:v>
                </c:pt>
                <c:pt idx="20">
                  <c:v>2004 Q1</c:v>
                </c:pt>
                <c:pt idx="21">
                  <c:v>2004 Q2</c:v>
                </c:pt>
                <c:pt idx="22">
                  <c:v>2004 Q3</c:v>
                </c:pt>
                <c:pt idx="23">
                  <c:v>2004 Q4</c:v>
                </c:pt>
                <c:pt idx="24">
                  <c:v>2005 Q1</c:v>
                </c:pt>
                <c:pt idx="25">
                  <c:v>2005 Q2</c:v>
                </c:pt>
                <c:pt idx="26">
                  <c:v>2005 Q3</c:v>
                </c:pt>
                <c:pt idx="27">
                  <c:v>2005 Q4</c:v>
                </c:pt>
                <c:pt idx="28">
                  <c:v>2006 Q1</c:v>
                </c:pt>
                <c:pt idx="29">
                  <c:v>2006 Q2</c:v>
                </c:pt>
                <c:pt idx="30">
                  <c:v>2006 Q3</c:v>
                </c:pt>
                <c:pt idx="31">
                  <c:v>2006 Q4</c:v>
                </c:pt>
                <c:pt idx="32">
                  <c:v>2007 Q1</c:v>
                </c:pt>
                <c:pt idx="33">
                  <c:v>2007 Q2</c:v>
                </c:pt>
                <c:pt idx="34">
                  <c:v>2007 Q3</c:v>
                </c:pt>
                <c:pt idx="35">
                  <c:v>2007 Q4</c:v>
                </c:pt>
                <c:pt idx="36">
                  <c:v>2008 Q1</c:v>
                </c:pt>
                <c:pt idx="37">
                  <c:v>2008 Q2</c:v>
                </c:pt>
                <c:pt idx="38">
                  <c:v>2008 Q3</c:v>
                </c:pt>
                <c:pt idx="39">
                  <c:v>2008 Q4</c:v>
                </c:pt>
                <c:pt idx="40">
                  <c:v>2009 Q1</c:v>
                </c:pt>
                <c:pt idx="41">
                  <c:v>2009 Q2</c:v>
                </c:pt>
                <c:pt idx="42">
                  <c:v>2009 Q3</c:v>
                </c:pt>
                <c:pt idx="43">
                  <c:v>2009 Q4</c:v>
                </c:pt>
                <c:pt idx="44">
                  <c:v>2010 Q1</c:v>
                </c:pt>
                <c:pt idx="45">
                  <c:v>2010 Q2</c:v>
                </c:pt>
                <c:pt idx="46">
                  <c:v>2010 Q3</c:v>
                </c:pt>
                <c:pt idx="47">
                  <c:v>2010 Q4</c:v>
                </c:pt>
                <c:pt idx="48">
                  <c:v>2011 Q1</c:v>
                </c:pt>
                <c:pt idx="49">
                  <c:v>2011 Q2</c:v>
                </c:pt>
                <c:pt idx="50">
                  <c:v>2011 Q3</c:v>
                </c:pt>
                <c:pt idx="51">
                  <c:v>2011 Q4</c:v>
                </c:pt>
                <c:pt idx="52">
                  <c:v>2012 Q1</c:v>
                </c:pt>
                <c:pt idx="53">
                  <c:v>2012 Q2</c:v>
                </c:pt>
                <c:pt idx="54">
                  <c:v>2012 Q3</c:v>
                </c:pt>
                <c:pt idx="55">
                  <c:v>2012 Q4</c:v>
                </c:pt>
                <c:pt idx="56">
                  <c:v>2013 Q1</c:v>
                </c:pt>
                <c:pt idx="57">
                  <c:v>2013 Q2</c:v>
                </c:pt>
                <c:pt idx="58">
                  <c:v>2013 Q3</c:v>
                </c:pt>
                <c:pt idx="59">
                  <c:v>2013 Q4</c:v>
                </c:pt>
                <c:pt idx="60">
                  <c:v>2014 Q1</c:v>
                </c:pt>
                <c:pt idx="61">
                  <c:v>2014 Q2</c:v>
                </c:pt>
                <c:pt idx="62">
                  <c:v>2014 Q3</c:v>
                </c:pt>
                <c:pt idx="63">
                  <c:v>2014 Q4</c:v>
                </c:pt>
                <c:pt idx="64">
                  <c:v>2015 Q1</c:v>
                </c:pt>
                <c:pt idx="65">
                  <c:v>2015 Q2</c:v>
                </c:pt>
                <c:pt idx="66">
                  <c:v>2015 Q3</c:v>
                </c:pt>
                <c:pt idx="67">
                  <c:v>2015 Q4</c:v>
                </c:pt>
                <c:pt idx="68">
                  <c:v>2016 Q1</c:v>
                </c:pt>
                <c:pt idx="69">
                  <c:v>2016 Q2</c:v>
                </c:pt>
                <c:pt idx="70">
                  <c:v>2016 Q3</c:v>
                </c:pt>
                <c:pt idx="71">
                  <c:v>2016 Q4</c:v>
                </c:pt>
                <c:pt idx="72">
                  <c:v>2017 Q1</c:v>
                </c:pt>
                <c:pt idx="73">
                  <c:v>2017 Q2</c:v>
                </c:pt>
                <c:pt idx="74">
                  <c:v>2017 Q3</c:v>
                </c:pt>
                <c:pt idx="75">
                  <c:v>2017 Q4</c:v>
                </c:pt>
                <c:pt idx="76">
                  <c:v>2018 Q1</c:v>
                </c:pt>
                <c:pt idx="77">
                  <c:v>2018 Q2</c:v>
                </c:pt>
                <c:pt idx="78">
                  <c:v>2018 Q3</c:v>
                </c:pt>
                <c:pt idx="79">
                  <c:v>2018 Q4</c:v>
                </c:pt>
                <c:pt idx="80">
                  <c:v>2019 Q1</c:v>
                </c:pt>
                <c:pt idx="81">
                  <c:v>2019 Q2</c:v>
                </c:pt>
                <c:pt idx="82">
                  <c:v>2019 Q3</c:v>
                </c:pt>
                <c:pt idx="83">
                  <c:v>2019 Q4</c:v>
                </c:pt>
                <c:pt idx="84">
                  <c:v>2020 Q1</c:v>
                </c:pt>
                <c:pt idx="85">
                  <c:v>2020 Q2</c:v>
                </c:pt>
                <c:pt idx="86">
                  <c:v>2020 Q3</c:v>
                </c:pt>
                <c:pt idx="87">
                  <c:v>2020 Q4</c:v>
                </c:pt>
                <c:pt idx="88">
                  <c:v>2021 Q1</c:v>
                </c:pt>
                <c:pt idx="89">
                  <c:v>2021 Q2</c:v>
                </c:pt>
              </c:strCache>
            </c:strRef>
          </c:cat>
          <c:val>
            <c:numRef>
              <c:f>Tabelle1!$B$3:$B$92</c:f>
              <c:numCache>
                <c:formatCode>General</c:formatCode>
                <c:ptCount val="90"/>
                <c:pt idx="0">
                  <c:v>1.5</c:v>
                </c:pt>
                <c:pt idx="1">
                  <c:v>1.7</c:v>
                </c:pt>
                <c:pt idx="2">
                  <c:v>1.7</c:v>
                </c:pt>
                <c:pt idx="3">
                  <c:v>1.7</c:v>
                </c:pt>
                <c:pt idx="4">
                  <c:v>1.7</c:v>
                </c:pt>
                <c:pt idx="5">
                  <c:v>1.8</c:v>
                </c:pt>
                <c:pt idx="6">
                  <c:v>1.8</c:v>
                </c:pt>
                <c:pt idx="7">
                  <c:v>1.8</c:v>
                </c:pt>
                <c:pt idx="8">
                  <c:v>1.7</c:v>
                </c:pt>
                <c:pt idx="9">
                  <c:v>1.8</c:v>
                </c:pt>
                <c:pt idx="10">
                  <c:v>1.8</c:v>
                </c:pt>
                <c:pt idx="11">
                  <c:v>1.8</c:v>
                </c:pt>
                <c:pt idx="12">
                  <c:v>1.8</c:v>
                </c:pt>
                <c:pt idx="13">
                  <c:v>1.9</c:v>
                </c:pt>
                <c:pt idx="14">
                  <c:v>1.9</c:v>
                </c:pt>
                <c:pt idx="15">
                  <c:v>1.9</c:v>
                </c:pt>
                <c:pt idx="16">
                  <c:v>1.8</c:v>
                </c:pt>
                <c:pt idx="17">
                  <c:v>1.7</c:v>
                </c:pt>
                <c:pt idx="18">
                  <c:v>1.7</c:v>
                </c:pt>
                <c:pt idx="19">
                  <c:v>1.8</c:v>
                </c:pt>
                <c:pt idx="20">
                  <c:v>1.8</c:v>
                </c:pt>
                <c:pt idx="21">
                  <c:v>1.8</c:v>
                </c:pt>
                <c:pt idx="22">
                  <c:v>1.9</c:v>
                </c:pt>
                <c:pt idx="23">
                  <c:v>1.8</c:v>
                </c:pt>
                <c:pt idx="24">
                  <c:v>1.8</c:v>
                </c:pt>
                <c:pt idx="25">
                  <c:v>1.8</c:v>
                </c:pt>
                <c:pt idx="26">
                  <c:v>1.8</c:v>
                </c:pt>
                <c:pt idx="27">
                  <c:v>1.8</c:v>
                </c:pt>
                <c:pt idx="28">
                  <c:v>1.9</c:v>
                </c:pt>
                <c:pt idx="29">
                  <c:v>1.9</c:v>
                </c:pt>
                <c:pt idx="30">
                  <c:v>1.9</c:v>
                </c:pt>
                <c:pt idx="31">
                  <c:v>1.9</c:v>
                </c:pt>
                <c:pt idx="32">
                  <c:v>1.9</c:v>
                </c:pt>
                <c:pt idx="33">
                  <c:v>1.9</c:v>
                </c:pt>
                <c:pt idx="34">
                  <c:v>2</c:v>
                </c:pt>
                <c:pt idx="35">
                  <c:v>1.9</c:v>
                </c:pt>
                <c:pt idx="36">
                  <c:v>2</c:v>
                </c:pt>
                <c:pt idx="37">
                  <c:v>2</c:v>
                </c:pt>
                <c:pt idx="38">
                  <c:v>2.1</c:v>
                </c:pt>
                <c:pt idx="39">
                  <c:v>2</c:v>
                </c:pt>
                <c:pt idx="40">
                  <c:v>1.7</c:v>
                </c:pt>
                <c:pt idx="41">
                  <c:v>1.6</c:v>
                </c:pt>
                <c:pt idx="42">
                  <c:v>1.6</c:v>
                </c:pt>
                <c:pt idx="43">
                  <c:v>1.7</c:v>
                </c:pt>
                <c:pt idx="44">
                  <c:v>1.6</c:v>
                </c:pt>
                <c:pt idx="45">
                  <c:v>1.7</c:v>
                </c:pt>
                <c:pt idx="46">
                  <c:v>1.7</c:v>
                </c:pt>
                <c:pt idx="47">
                  <c:v>1.7</c:v>
                </c:pt>
                <c:pt idx="48">
                  <c:v>1.8</c:v>
                </c:pt>
                <c:pt idx="49">
                  <c:v>1.9</c:v>
                </c:pt>
                <c:pt idx="50">
                  <c:v>1.9</c:v>
                </c:pt>
                <c:pt idx="51">
                  <c:v>1.8</c:v>
                </c:pt>
                <c:pt idx="52">
                  <c:v>1.7</c:v>
                </c:pt>
                <c:pt idx="53">
                  <c:v>1.8</c:v>
                </c:pt>
                <c:pt idx="54">
                  <c:v>1.9</c:v>
                </c:pt>
                <c:pt idx="55">
                  <c:v>1.9</c:v>
                </c:pt>
                <c:pt idx="56">
                  <c:v>1.8</c:v>
                </c:pt>
                <c:pt idx="57">
                  <c:v>1.8</c:v>
                </c:pt>
                <c:pt idx="58">
                  <c:v>1.7</c:v>
                </c:pt>
                <c:pt idx="59">
                  <c:v>1.7</c:v>
                </c:pt>
                <c:pt idx="60">
                  <c:v>1.5</c:v>
                </c:pt>
                <c:pt idx="61">
                  <c:v>1.4</c:v>
                </c:pt>
                <c:pt idx="62">
                  <c:v>1.5</c:v>
                </c:pt>
                <c:pt idx="63">
                  <c:v>1.4</c:v>
                </c:pt>
                <c:pt idx="64">
                  <c:v>1.2</c:v>
                </c:pt>
                <c:pt idx="65">
                  <c:v>1.4</c:v>
                </c:pt>
                <c:pt idx="66">
                  <c:v>1.5</c:v>
                </c:pt>
                <c:pt idx="67">
                  <c:v>1.5</c:v>
                </c:pt>
                <c:pt idx="68">
                  <c:v>1.5</c:v>
                </c:pt>
                <c:pt idx="69">
                  <c:v>1.5</c:v>
                </c:pt>
                <c:pt idx="70">
                  <c:v>1.5</c:v>
                </c:pt>
                <c:pt idx="71">
                  <c:v>1.4</c:v>
                </c:pt>
                <c:pt idx="72">
                  <c:v>1.5</c:v>
                </c:pt>
                <c:pt idx="73">
                  <c:v>1.6</c:v>
                </c:pt>
                <c:pt idx="74">
                  <c:v>1.6</c:v>
                </c:pt>
                <c:pt idx="75">
                  <c:v>1.7</c:v>
                </c:pt>
                <c:pt idx="76">
                  <c:v>1.7</c:v>
                </c:pt>
                <c:pt idx="77">
                  <c:v>1.7</c:v>
                </c:pt>
                <c:pt idx="78">
                  <c:v>1.7</c:v>
                </c:pt>
                <c:pt idx="79">
                  <c:v>1.8</c:v>
                </c:pt>
                <c:pt idx="80">
                  <c:v>1.7</c:v>
                </c:pt>
                <c:pt idx="81">
                  <c:v>1.6</c:v>
                </c:pt>
                <c:pt idx="82">
                  <c:v>1.5</c:v>
                </c:pt>
                <c:pt idx="83">
                  <c:v>1.4</c:v>
                </c:pt>
                <c:pt idx="84">
                  <c:v>1.4</c:v>
                </c:pt>
                <c:pt idx="85">
                  <c:v>1.4</c:v>
                </c:pt>
                <c:pt idx="86">
                  <c:v>1.3</c:v>
                </c:pt>
                <c:pt idx="87">
                  <c:v>1.3</c:v>
                </c:pt>
                <c:pt idx="88">
                  <c:v>1.4</c:v>
                </c:pt>
                <c:pt idx="89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CC-478F-B10F-9C8B42DC480A}"/>
            </c:ext>
          </c:extLst>
        </c:ser>
        <c:ser>
          <c:idx val="3"/>
          <c:order val="3"/>
          <c:tx>
            <c:strRef>
              <c:f>Tabelle1!$E$2</c:f>
              <c:strCache>
                <c:ptCount val="1"/>
                <c:pt idx="0">
                  <c:v>ECB inflation target (right scale)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Tabelle1!$A$3:$A$92</c:f>
              <c:strCache>
                <c:ptCount val="90"/>
                <c:pt idx="0">
                  <c:v>1999 Q1</c:v>
                </c:pt>
                <c:pt idx="1">
                  <c:v>1999 Q2</c:v>
                </c:pt>
                <c:pt idx="2">
                  <c:v>1999 Q3</c:v>
                </c:pt>
                <c:pt idx="3">
                  <c:v>1999 Q4</c:v>
                </c:pt>
                <c:pt idx="4">
                  <c:v>2000 Q1</c:v>
                </c:pt>
                <c:pt idx="5">
                  <c:v>2000 Q2</c:v>
                </c:pt>
                <c:pt idx="6">
                  <c:v>2000 Q3</c:v>
                </c:pt>
                <c:pt idx="7">
                  <c:v>2000 Q4</c:v>
                </c:pt>
                <c:pt idx="8">
                  <c:v>2001 Q1</c:v>
                </c:pt>
                <c:pt idx="9">
                  <c:v>2001 Q2</c:v>
                </c:pt>
                <c:pt idx="10">
                  <c:v>2001 Q3</c:v>
                </c:pt>
                <c:pt idx="11">
                  <c:v>2001 Q4</c:v>
                </c:pt>
                <c:pt idx="12">
                  <c:v>2002 Q1</c:v>
                </c:pt>
                <c:pt idx="13">
                  <c:v>2002 Q2</c:v>
                </c:pt>
                <c:pt idx="14">
                  <c:v>2002 Q3</c:v>
                </c:pt>
                <c:pt idx="15">
                  <c:v>2002 Q4</c:v>
                </c:pt>
                <c:pt idx="16">
                  <c:v>2003 Q1</c:v>
                </c:pt>
                <c:pt idx="17">
                  <c:v>2003 Q2</c:v>
                </c:pt>
                <c:pt idx="18">
                  <c:v>2003 Q3</c:v>
                </c:pt>
                <c:pt idx="19">
                  <c:v>2003 Q4</c:v>
                </c:pt>
                <c:pt idx="20">
                  <c:v>2004 Q1</c:v>
                </c:pt>
                <c:pt idx="21">
                  <c:v>2004 Q2</c:v>
                </c:pt>
                <c:pt idx="22">
                  <c:v>2004 Q3</c:v>
                </c:pt>
                <c:pt idx="23">
                  <c:v>2004 Q4</c:v>
                </c:pt>
                <c:pt idx="24">
                  <c:v>2005 Q1</c:v>
                </c:pt>
                <c:pt idx="25">
                  <c:v>2005 Q2</c:v>
                </c:pt>
                <c:pt idx="26">
                  <c:v>2005 Q3</c:v>
                </c:pt>
                <c:pt idx="27">
                  <c:v>2005 Q4</c:v>
                </c:pt>
                <c:pt idx="28">
                  <c:v>2006 Q1</c:v>
                </c:pt>
                <c:pt idx="29">
                  <c:v>2006 Q2</c:v>
                </c:pt>
                <c:pt idx="30">
                  <c:v>2006 Q3</c:v>
                </c:pt>
                <c:pt idx="31">
                  <c:v>2006 Q4</c:v>
                </c:pt>
                <c:pt idx="32">
                  <c:v>2007 Q1</c:v>
                </c:pt>
                <c:pt idx="33">
                  <c:v>2007 Q2</c:v>
                </c:pt>
                <c:pt idx="34">
                  <c:v>2007 Q3</c:v>
                </c:pt>
                <c:pt idx="35">
                  <c:v>2007 Q4</c:v>
                </c:pt>
                <c:pt idx="36">
                  <c:v>2008 Q1</c:v>
                </c:pt>
                <c:pt idx="37">
                  <c:v>2008 Q2</c:v>
                </c:pt>
                <c:pt idx="38">
                  <c:v>2008 Q3</c:v>
                </c:pt>
                <c:pt idx="39">
                  <c:v>2008 Q4</c:v>
                </c:pt>
                <c:pt idx="40">
                  <c:v>2009 Q1</c:v>
                </c:pt>
                <c:pt idx="41">
                  <c:v>2009 Q2</c:v>
                </c:pt>
                <c:pt idx="42">
                  <c:v>2009 Q3</c:v>
                </c:pt>
                <c:pt idx="43">
                  <c:v>2009 Q4</c:v>
                </c:pt>
                <c:pt idx="44">
                  <c:v>2010 Q1</c:v>
                </c:pt>
                <c:pt idx="45">
                  <c:v>2010 Q2</c:v>
                </c:pt>
                <c:pt idx="46">
                  <c:v>2010 Q3</c:v>
                </c:pt>
                <c:pt idx="47">
                  <c:v>2010 Q4</c:v>
                </c:pt>
                <c:pt idx="48">
                  <c:v>2011 Q1</c:v>
                </c:pt>
                <c:pt idx="49">
                  <c:v>2011 Q2</c:v>
                </c:pt>
                <c:pt idx="50">
                  <c:v>2011 Q3</c:v>
                </c:pt>
                <c:pt idx="51">
                  <c:v>2011 Q4</c:v>
                </c:pt>
                <c:pt idx="52">
                  <c:v>2012 Q1</c:v>
                </c:pt>
                <c:pt idx="53">
                  <c:v>2012 Q2</c:v>
                </c:pt>
                <c:pt idx="54">
                  <c:v>2012 Q3</c:v>
                </c:pt>
                <c:pt idx="55">
                  <c:v>2012 Q4</c:v>
                </c:pt>
                <c:pt idx="56">
                  <c:v>2013 Q1</c:v>
                </c:pt>
                <c:pt idx="57">
                  <c:v>2013 Q2</c:v>
                </c:pt>
                <c:pt idx="58">
                  <c:v>2013 Q3</c:v>
                </c:pt>
                <c:pt idx="59">
                  <c:v>2013 Q4</c:v>
                </c:pt>
                <c:pt idx="60">
                  <c:v>2014 Q1</c:v>
                </c:pt>
                <c:pt idx="61">
                  <c:v>2014 Q2</c:v>
                </c:pt>
                <c:pt idx="62">
                  <c:v>2014 Q3</c:v>
                </c:pt>
                <c:pt idx="63">
                  <c:v>2014 Q4</c:v>
                </c:pt>
                <c:pt idx="64">
                  <c:v>2015 Q1</c:v>
                </c:pt>
                <c:pt idx="65">
                  <c:v>2015 Q2</c:v>
                </c:pt>
                <c:pt idx="66">
                  <c:v>2015 Q3</c:v>
                </c:pt>
                <c:pt idx="67">
                  <c:v>2015 Q4</c:v>
                </c:pt>
                <c:pt idx="68">
                  <c:v>2016 Q1</c:v>
                </c:pt>
                <c:pt idx="69">
                  <c:v>2016 Q2</c:v>
                </c:pt>
                <c:pt idx="70">
                  <c:v>2016 Q3</c:v>
                </c:pt>
                <c:pt idx="71">
                  <c:v>2016 Q4</c:v>
                </c:pt>
                <c:pt idx="72">
                  <c:v>2017 Q1</c:v>
                </c:pt>
                <c:pt idx="73">
                  <c:v>2017 Q2</c:v>
                </c:pt>
                <c:pt idx="74">
                  <c:v>2017 Q3</c:v>
                </c:pt>
                <c:pt idx="75">
                  <c:v>2017 Q4</c:v>
                </c:pt>
                <c:pt idx="76">
                  <c:v>2018 Q1</c:v>
                </c:pt>
                <c:pt idx="77">
                  <c:v>2018 Q2</c:v>
                </c:pt>
                <c:pt idx="78">
                  <c:v>2018 Q3</c:v>
                </c:pt>
                <c:pt idx="79">
                  <c:v>2018 Q4</c:v>
                </c:pt>
                <c:pt idx="80">
                  <c:v>2019 Q1</c:v>
                </c:pt>
                <c:pt idx="81">
                  <c:v>2019 Q2</c:v>
                </c:pt>
                <c:pt idx="82">
                  <c:v>2019 Q3</c:v>
                </c:pt>
                <c:pt idx="83">
                  <c:v>2019 Q4</c:v>
                </c:pt>
                <c:pt idx="84">
                  <c:v>2020 Q1</c:v>
                </c:pt>
                <c:pt idx="85">
                  <c:v>2020 Q2</c:v>
                </c:pt>
                <c:pt idx="86">
                  <c:v>2020 Q3</c:v>
                </c:pt>
                <c:pt idx="87">
                  <c:v>2020 Q4</c:v>
                </c:pt>
                <c:pt idx="88">
                  <c:v>2021 Q1</c:v>
                </c:pt>
                <c:pt idx="89">
                  <c:v>2021 Q2</c:v>
                </c:pt>
              </c:strCache>
            </c:strRef>
          </c:cat>
          <c:val>
            <c:numRef>
              <c:f>Tabelle1!$E$3:$E$92</c:f>
              <c:numCache>
                <c:formatCode>General</c:formatCode>
                <c:ptCount val="9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9CC-478F-B10F-9C8B42DC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564448"/>
        <c:axId val="210562096"/>
      </c:lineChart>
      <c:catAx>
        <c:axId val="21055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57000"/>
        <c:crosses val="autoZero"/>
        <c:auto val="1"/>
        <c:lblAlgn val="ctr"/>
        <c:lblOffset val="100"/>
        <c:noMultiLvlLbl val="0"/>
      </c:catAx>
      <c:valAx>
        <c:axId val="210557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Short-term interest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57392"/>
        <c:crosses val="autoZero"/>
        <c:crossBetween val="between"/>
      </c:valAx>
      <c:valAx>
        <c:axId val="21056209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Inflation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64448"/>
        <c:crosses val="max"/>
        <c:crossBetween val="between"/>
      </c:valAx>
      <c:catAx>
        <c:axId val="210564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0562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de-DE" dirty="0"/>
              <a:t>Rea</a:t>
            </a:r>
            <a:r>
              <a:rPr lang="de-DE" baseline="0" dirty="0"/>
              <a:t>l </a:t>
            </a:r>
            <a:r>
              <a:rPr lang="de-DE" baseline="0" dirty="0" err="1"/>
              <a:t>growth</a:t>
            </a:r>
            <a:r>
              <a:rPr lang="de-DE" baseline="0" dirty="0"/>
              <a:t> rate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government</a:t>
            </a:r>
            <a:r>
              <a:rPr lang="de-DE" baseline="0" dirty="0"/>
              <a:t> </a:t>
            </a:r>
            <a:r>
              <a:rPr lang="de-DE" baseline="0" dirty="0" err="1"/>
              <a:t>spending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8610065046217046E-2"/>
          <c:y val="0.10825245016590301"/>
          <c:w val="0.96327399292479743"/>
          <c:h val="0.644489350172291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'WEO_Data-2'!$T$1</c:f>
              <c:strCache>
                <c:ptCount val="1"/>
                <c:pt idx="0">
                  <c:v>2001-08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'WEO_Data-2'!$S$2:$S$25</c:f>
              <c:strCache>
                <c:ptCount val="23"/>
                <c:pt idx="0">
                  <c:v>Australia</c:v>
                </c:pt>
                <c:pt idx="1">
                  <c:v>Austria</c:v>
                </c:pt>
                <c:pt idx="2">
                  <c:v>Belgium</c:v>
                </c:pt>
                <c:pt idx="3">
                  <c:v>Canada</c:v>
                </c:pt>
                <c:pt idx="4">
                  <c:v>Czech Republic</c:v>
                </c:pt>
                <c:pt idx="5">
                  <c:v>Denmark</c:v>
                </c:pt>
                <c:pt idx="6">
                  <c:v>Finland</c:v>
                </c:pt>
                <c:pt idx="7">
                  <c:v>France</c:v>
                </c:pt>
                <c:pt idx="8">
                  <c:v>Germany</c:v>
                </c:pt>
                <c:pt idx="9">
                  <c:v>Greece</c:v>
                </c:pt>
                <c:pt idx="10">
                  <c:v>Italy</c:v>
                </c:pt>
                <c:pt idx="11">
                  <c:v>Japan</c:v>
                </c:pt>
                <c:pt idx="12">
                  <c:v>Netherlands</c:v>
                </c:pt>
                <c:pt idx="13">
                  <c:v>New Zealand</c:v>
                </c:pt>
                <c:pt idx="14">
                  <c:v>Norway</c:v>
                </c:pt>
                <c:pt idx="15">
                  <c:v>Portugal</c:v>
                </c:pt>
                <c:pt idx="16">
                  <c:v>Slovak Republic</c:v>
                </c:pt>
                <c:pt idx="17">
                  <c:v>Slovenia</c:v>
                </c:pt>
                <c:pt idx="18">
                  <c:v>Spain</c:v>
                </c:pt>
                <c:pt idx="19">
                  <c:v>Sweden</c:v>
                </c:pt>
                <c:pt idx="20">
                  <c:v>Switzerland</c:v>
                </c:pt>
                <c:pt idx="21">
                  <c:v>United Kingdom</c:v>
                </c:pt>
                <c:pt idx="22">
                  <c:v>United States</c:v>
                </c:pt>
              </c:strCache>
              <c:extLst/>
            </c:strRef>
          </c:cat>
          <c:val>
            <c:numRef>
              <c:f>'WEO_Data-2'!$T$2:$T$25</c:f>
              <c:numCache>
                <c:formatCode>General</c:formatCode>
                <c:ptCount val="23"/>
                <c:pt idx="0">
                  <c:v>3.142353907995532</c:v>
                </c:pt>
                <c:pt idx="1">
                  <c:v>1.883398191574992</c:v>
                </c:pt>
                <c:pt idx="2">
                  <c:v>2.5893790186990673</c:v>
                </c:pt>
                <c:pt idx="3">
                  <c:v>1.5511748677633275</c:v>
                </c:pt>
                <c:pt idx="4">
                  <c:v>3.5802350888713752</c:v>
                </c:pt>
                <c:pt idx="5">
                  <c:v>0.76404800755716096</c:v>
                </c:pt>
                <c:pt idx="6">
                  <c:v>3.4487168585639605</c:v>
                </c:pt>
                <c:pt idx="7">
                  <c:v>2.0877596045079327</c:v>
                </c:pt>
                <c:pt idx="8">
                  <c:v>0.22953650281496429</c:v>
                </c:pt>
                <c:pt idx="9">
                  <c:v>4.8939214868143788</c:v>
                </c:pt>
                <c:pt idx="10">
                  <c:v>0.85264642157927284</c:v>
                </c:pt>
                <c:pt idx="11">
                  <c:v>0.60325301350325766</c:v>
                </c:pt>
                <c:pt idx="12">
                  <c:v>2.0391506328909959</c:v>
                </c:pt>
                <c:pt idx="13">
                  <c:v>3.8024088113914445</c:v>
                </c:pt>
                <c:pt idx="14">
                  <c:v>0.96478361812633029</c:v>
                </c:pt>
                <c:pt idx="15">
                  <c:v>1.3669657834944671</c:v>
                </c:pt>
                <c:pt idx="16">
                  <c:v>3.623280460482281</c:v>
                </c:pt>
                <c:pt idx="17">
                  <c:v>3.2428534009038001</c:v>
                </c:pt>
                <c:pt idx="18">
                  <c:v>4.1298615712136444</c:v>
                </c:pt>
                <c:pt idx="19">
                  <c:v>1.9832117608059807</c:v>
                </c:pt>
                <c:pt idx="20">
                  <c:v>1.5057900004168623</c:v>
                </c:pt>
                <c:pt idx="21">
                  <c:v>4.6101216622923324</c:v>
                </c:pt>
                <c:pt idx="22">
                  <c:v>4.2422423007769661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0FA-46FA-B1E9-17F84048882C}"/>
            </c:ext>
          </c:extLst>
        </c:ser>
        <c:ser>
          <c:idx val="1"/>
          <c:order val="1"/>
          <c:tx>
            <c:strRef>
              <c:f>'WEO_Data-2'!$U$1</c:f>
              <c:strCache>
                <c:ptCount val="1"/>
                <c:pt idx="0">
                  <c:v>2011-2018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'WEO_Data-2'!$S$2:$S$25</c:f>
              <c:strCache>
                <c:ptCount val="23"/>
                <c:pt idx="0">
                  <c:v>Australia</c:v>
                </c:pt>
                <c:pt idx="1">
                  <c:v>Austria</c:v>
                </c:pt>
                <c:pt idx="2">
                  <c:v>Belgium</c:v>
                </c:pt>
                <c:pt idx="3">
                  <c:v>Canada</c:v>
                </c:pt>
                <c:pt idx="4">
                  <c:v>Czech Republic</c:v>
                </c:pt>
                <c:pt idx="5">
                  <c:v>Denmark</c:v>
                </c:pt>
                <c:pt idx="6">
                  <c:v>Finland</c:v>
                </c:pt>
                <c:pt idx="7">
                  <c:v>France</c:v>
                </c:pt>
                <c:pt idx="8">
                  <c:v>Germany</c:v>
                </c:pt>
                <c:pt idx="9">
                  <c:v>Greece</c:v>
                </c:pt>
                <c:pt idx="10">
                  <c:v>Italy</c:v>
                </c:pt>
                <c:pt idx="11">
                  <c:v>Japan</c:v>
                </c:pt>
                <c:pt idx="12">
                  <c:v>Netherlands</c:v>
                </c:pt>
                <c:pt idx="13">
                  <c:v>New Zealand</c:v>
                </c:pt>
                <c:pt idx="14">
                  <c:v>Norway</c:v>
                </c:pt>
                <c:pt idx="15">
                  <c:v>Portugal</c:v>
                </c:pt>
                <c:pt idx="16">
                  <c:v>Slovak Republic</c:v>
                </c:pt>
                <c:pt idx="17">
                  <c:v>Slovenia</c:v>
                </c:pt>
                <c:pt idx="18">
                  <c:v>Spain</c:v>
                </c:pt>
                <c:pt idx="19">
                  <c:v>Sweden</c:v>
                </c:pt>
                <c:pt idx="20">
                  <c:v>Switzerland</c:v>
                </c:pt>
                <c:pt idx="21">
                  <c:v>United Kingdom</c:v>
                </c:pt>
                <c:pt idx="22">
                  <c:v>United States</c:v>
                </c:pt>
              </c:strCache>
              <c:extLst/>
            </c:strRef>
          </c:cat>
          <c:val>
            <c:numRef>
              <c:f>'WEO_Data-2'!$U$2:$U$25</c:f>
              <c:numCache>
                <c:formatCode>General</c:formatCode>
                <c:ptCount val="23"/>
                <c:pt idx="0">
                  <c:v>1.0761641673243882</c:v>
                </c:pt>
                <c:pt idx="1">
                  <c:v>1.1326778396895258</c:v>
                </c:pt>
                <c:pt idx="2">
                  <c:v>1.1143971091669835</c:v>
                </c:pt>
                <c:pt idx="3">
                  <c:v>1.0941580129956883</c:v>
                </c:pt>
                <c:pt idx="4">
                  <c:v>1.1196160524998136</c:v>
                </c:pt>
                <c:pt idx="5">
                  <c:v>1.0692361959837442</c:v>
                </c:pt>
                <c:pt idx="6">
                  <c:v>1.1218166152235323</c:v>
                </c:pt>
                <c:pt idx="7">
                  <c:v>1.0578922543731928</c:v>
                </c:pt>
                <c:pt idx="8">
                  <c:v>1.1211747020294214</c:v>
                </c:pt>
                <c:pt idx="9">
                  <c:v>0.95300223662327233</c:v>
                </c:pt>
                <c:pt idx="10">
                  <c:v>1.0770397648215762</c:v>
                </c:pt>
                <c:pt idx="11">
                  <c:v>1.03042781737148</c:v>
                </c:pt>
                <c:pt idx="12">
                  <c:v>1.0815860494083454</c:v>
                </c:pt>
                <c:pt idx="13">
                  <c:v>1.1443721813434606</c:v>
                </c:pt>
                <c:pt idx="14">
                  <c:v>1.127891632171981</c:v>
                </c:pt>
                <c:pt idx="15">
                  <c:v>1.1000510899182563</c:v>
                </c:pt>
                <c:pt idx="16">
                  <c:v>1.0415724755947977</c:v>
                </c:pt>
                <c:pt idx="17">
                  <c:v>1.0832046714172605</c:v>
                </c:pt>
                <c:pt idx="18">
                  <c:v>1.0345781605263686</c:v>
                </c:pt>
                <c:pt idx="19">
                  <c:v>1.124605987830364</c:v>
                </c:pt>
                <c:pt idx="20">
                  <c:v>0.97899901864573113</c:v>
                </c:pt>
                <c:pt idx="21">
                  <c:v>1.1281206637861985</c:v>
                </c:pt>
                <c:pt idx="22">
                  <c:v>1.1241158604945067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20FA-46FA-B1E9-17F840488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64141736"/>
        <c:axId val="164142128"/>
      </c:barChart>
      <c:catAx>
        <c:axId val="16414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42128"/>
        <c:crosses val="autoZero"/>
        <c:auto val="1"/>
        <c:lblAlgn val="ctr"/>
        <c:lblOffset val="100"/>
        <c:noMultiLvlLbl val="0"/>
      </c:catAx>
      <c:valAx>
        <c:axId val="16414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41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03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09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33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0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41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0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77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15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26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9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90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97D7-D325-4AA4-96C8-CEE78E90F81B}" type="datetimeFigureOut">
              <a:rPr lang="de-DE" smtClean="0"/>
              <a:t>01.06.2021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26D46-321C-4546-8DAC-4BE59147C5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34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fred.stlouisfed.org/graph/?g=Eev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The </a:t>
            </a:r>
            <a:r>
              <a:rPr lang="de-DE" dirty="0" err="1"/>
              <a:t>prudence</a:t>
            </a:r>
            <a:r>
              <a:rPr lang="de-DE" dirty="0"/>
              <a:t> </a:t>
            </a:r>
            <a:r>
              <a:rPr lang="de-DE" dirty="0" err="1"/>
              <a:t>principle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fiscal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Comment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paper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Eric </a:t>
            </a:r>
            <a:r>
              <a:rPr lang="de-DE" dirty="0" err="1"/>
              <a:t>Lonergan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Mark </a:t>
            </a:r>
            <a:r>
              <a:rPr lang="de-DE" dirty="0" err="1"/>
              <a:t>Blyth</a:t>
            </a:r>
            <a:endParaRPr lang="de-DE" dirty="0"/>
          </a:p>
          <a:p>
            <a:endParaRPr lang="de-DE" dirty="0"/>
          </a:p>
          <a:p>
            <a:r>
              <a:rPr lang="de-DE" dirty="0"/>
              <a:t>Peter Bofinger</a:t>
            </a:r>
          </a:p>
          <a:p>
            <a:r>
              <a:rPr lang="de-DE" dirty="0"/>
              <a:t>Universität Würzburg</a:t>
            </a:r>
          </a:p>
        </p:txBody>
      </p:sp>
    </p:spTree>
    <p:extLst>
      <p:ext uri="{BB962C8B-B14F-4D97-AF65-F5344CB8AC3E}">
        <p14:creationId xmlns:p14="http://schemas.microsoft.com/office/powerpoint/2010/main" val="87343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LB-</a:t>
            </a:r>
            <a:r>
              <a:rPr lang="de-DE" dirty="0" err="1"/>
              <a:t>rule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/>
              <a:t>If</a:t>
            </a:r>
            <a:r>
              <a:rPr lang="de-DE" dirty="0"/>
              <a:t> r ≥ g: „</a:t>
            </a:r>
            <a:r>
              <a:rPr lang="de-DE" dirty="0" err="1"/>
              <a:t>target</a:t>
            </a:r>
            <a:r>
              <a:rPr lang="de-DE" dirty="0"/>
              <a:t> a </a:t>
            </a:r>
            <a:r>
              <a:rPr lang="de-DE" dirty="0" err="1"/>
              <a:t>stable</a:t>
            </a:r>
            <a:r>
              <a:rPr lang="de-DE" dirty="0"/>
              <a:t> </a:t>
            </a:r>
            <a:r>
              <a:rPr lang="de-DE" dirty="0" err="1"/>
              <a:t>debt</a:t>
            </a:r>
            <a:r>
              <a:rPr lang="de-DE" dirty="0"/>
              <a:t>/GDP </a:t>
            </a:r>
            <a:r>
              <a:rPr lang="de-DE" dirty="0" err="1"/>
              <a:t>rule</a:t>
            </a:r>
            <a:r>
              <a:rPr lang="de-DE" dirty="0"/>
              <a:t>“ </a:t>
            </a:r>
          </a:p>
          <a:p>
            <a:r>
              <a:rPr lang="de-DE" dirty="0" err="1"/>
              <a:t>If</a:t>
            </a:r>
            <a:r>
              <a:rPr lang="de-DE" dirty="0"/>
              <a:t> g &gt; r: „</a:t>
            </a:r>
            <a:r>
              <a:rPr lang="de-DE" dirty="0" err="1"/>
              <a:t>flexibility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pursue</a:t>
            </a:r>
            <a:r>
              <a:rPr lang="de-DE" dirty="0"/>
              <a:t> </a:t>
            </a:r>
            <a:r>
              <a:rPr lang="de-DE" dirty="0" err="1"/>
              <a:t>policies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require</a:t>
            </a:r>
            <a:r>
              <a:rPr lang="de-DE" dirty="0"/>
              <a:t> </a:t>
            </a:r>
            <a:r>
              <a:rPr lang="de-DE" dirty="0" err="1"/>
              <a:t>increased</a:t>
            </a:r>
            <a:r>
              <a:rPr lang="de-DE" dirty="0"/>
              <a:t> </a:t>
            </a:r>
            <a:r>
              <a:rPr lang="de-DE" dirty="0" err="1"/>
              <a:t>borrowing</a:t>
            </a:r>
            <a:r>
              <a:rPr lang="de-DE" dirty="0"/>
              <a:t>.“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But</a:t>
            </a:r>
            <a:r>
              <a:rPr lang="de-DE" dirty="0"/>
              <a:t>: 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g &gt; r </a:t>
            </a:r>
          </a:p>
          <a:p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mechanism</a:t>
            </a:r>
            <a:r>
              <a:rPr lang="de-DE" dirty="0"/>
              <a:t> </a:t>
            </a:r>
            <a:r>
              <a:rPr lang="de-DE" dirty="0" err="1"/>
              <a:t>enforcing</a:t>
            </a:r>
            <a:r>
              <a:rPr lang="de-DE" dirty="0"/>
              <a:t> a </a:t>
            </a:r>
            <a:r>
              <a:rPr lang="de-DE" dirty="0" err="1"/>
              <a:t>reduction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debt</a:t>
            </a:r>
            <a:r>
              <a:rPr lang="de-DE" dirty="0"/>
              <a:t>/GDP </a:t>
            </a:r>
            <a:r>
              <a:rPr lang="de-DE" dirty="0" err="1"/>
              <a:t>levels</a:t>
            </a:r>
            <a:r>
              <a:rPr lang="de-DE" dirty="0"/>
              <a:t>. </a:t>
            </a:r>
            <a:r>
              <a:rPr lang="en-US" dirty="0"/>
              <a:t>If the LB-rule is applied over the longer-term, debt/GDP levels will get out of control.</a:t>
            </a:r>
          </a:p>
          <a:p>
            <a:r>
              <a:rPr lang="en-US" dirty="0"/>
              <a:t>What happens, if with a very high debt/GDP level a long period with r &gt; g follows?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670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The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strongly</a:t>
            </a:r>
            <a:r>
              <a:rPr lang="de-DE" dirty="0"/>
              <a:t> </a:t>
            </a:r>
            <a:r>
              <a:rPr lang="de-DE" dirty="0" err="1"/>
              <a:t>influenced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central</a:t>
            </a:r>
            <a:r>
              <a:rPr lang="de-DE" dirty="0"/>
              <a:t> </a:t>
            </a:r>
            <a:r>
              <a:rPr lang="de-DE" dirty="0" err="1"/>
              <a:t>bank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rate  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9013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50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recessions</a:t>
            </a:r>
            <a:r>
              <a:rPr lang="de-DE" dirty="0"/>
              <a:t>, r </a:t>
            </a:r>
            <a:r>
              <a:rPr lang="de-DE" dirty="0" err="1"/>
              <a:t>exceeds</a:t>
            </a:r>
            <a:r>
              <a:rPr lang="de-DE" dirty="0"/>
              <a:t> g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enforce</a:t>
            </a:r>
            <a:r>
              <a:rPr lang="de-DE" dirty="0"/>
              <a:t> </a:t>
            </a:r>
            <a:r>
              <a:rPr lang="de-DE" dirty="0" err="1"/>
              <a:t>procyclical</a:t>
            </a:r>
            <a:r>
              <a:rPr lang="de-DE" dirty="0"/>
              <a:t> </a:t>
            </a:r>
            <a:r>
              <a:rPr lang="de-DE" dirty="0" err="1"/>
              <a:t>fiscal</a:t>
            </a:r>
            <a:r>
              <a:rPr lang="de-DE" dirty="0"/>
              <a:t> </a:t>
            </a:r>
            <a:r>
              <a:rPr lang="de-DE" dirty="0" err="1"/>
              <a:t>policies</a:t>
            </a:r>
            <a:r>
              <a:rPr lang="de-DE" dirty="0"/>
              <a:t>  </a:t>
            </a:r>
          </a:p>
        </p:txBody>
      </p:sp>
      <p:pic>
        <p:nvPicPr>
          <p:cNvPr id="4" name="FRED Graph Chart" descr="FRED Graph">
            <a:hlinkClick r:id="rId2" tooltip="View this chart in your browser. 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6614"/>
          <a:stretch/>
        </p:blipFill>
        <p:spPr>
          <a:xfrm>
            <a:off x="305347" y="1814739"/>
            <a:ext cx="11581306" cy="4884976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4724400" y="2351314"/>
            <a:ext cx="707571" cy="2895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8196942" y="4049487"/>
            <a:ext cx="576943" cy="157842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9350828" y="4495800"/>
            <a:ext cx="772886" cy="1839686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13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finance</a:t>
            </a:r>
            <a:r>
              <a:rPr lang="de-DE" dirty="0"/>
              <a:t>“: a </a:t>
            </a:r>
            <a:r>
              <a:rPr lang="de-DE" dirty="0" err="1"/>
              <a:t>fiscal</a:t>
            </a:r>
            <a:r>
              <a:rPr lang="de-DE" dirty="0"/>
              <a:t>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Abba Lerner (1943)</a:t>
            </a:r>
          </a:p>
          <a:p>
            <a:pPr marL="0" indent="0">
              <a:buNone/>
            </a:pPr>
            <a:r>
              <a:rPr lang="en-GB" dirty="0"/>
              <a:t>“</a:t>
            </a:r>
            <a:r>
              <a:rPr lang="en-US" dirty="0"/>
              <a:t>The (…) responsibility of the government (…) is to keep the total rate of</a:t>
            </a:r>
            <a:r>
              <a:rPr lang="en-US" b="1" dirty="0"/>
              <a:t> spending in the country </a:t>
            </a:r>
            <a:r>
              <a:rPr lang="en-US" dirty="0"/>
              <a:t>on goods and services </a:t>
            </a:r>
            <a:r>
              <a:rPr lang="en-US" b="1" dirty="0"/>
              <a:t>neither greater nor less </a:t>
            </a:r>
            <a:r>
              <a:rPr lang="en-US" dirty="0"/>
              <a:t>than that rate which at the current prices would buy </a:t>
            </a:r>
            <a:r>
              <a:rPr lang="en-US" b="1" dirty="0"/>
              <a:t>all the goods that it is possible to produce</a:t>
            </a:r>
            <a:r>
              <a:rPr lang="en-US" dirty="0"/>
              <a:t>. If total spending is allowed to go above this there will be </a:t>
            </a:r>
            <a:r>
              <a:rPr lang="en-US" b="1" dirty="0"/>
              <a:t>inflation</a:t>
            </a:r>
            <a:r>
              <a:rPr lang="en-US" dirty="0"/>
              <a:t>, and if it is allowed to go below this there will be </a:t>
            </a:r>
            <a:r>
              <a:rPr lang="en-US" b="1" dirty="0"/>
              <a:t>unemployment</a:t>
            </a:r>
            <a:r>
              <a:rPr lang="en-US" dirty="0"/>
              <a:t>.”</a:t>
            </a:r>
          </a:p>
          <a:p>
            <a:pPr marL="0" indent="0">
              <a:buNone/>
            </a:pPr>
            <a:r>
              <a:rPr lang="en-US" dirty="0"/>
              <a:t>“(…) any excess over money revenues, if it cannot be met out of money hoards must be met by printing new money”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349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Inflation </a:t>
            </a:r>
            <a:r>
              <a:rPr lang="de-DE" dirty="0" err="1"/>
              <a:t>targeting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fiscal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monetary</a:t>
            </a:r>
            <a:r>
              <a:rPr lang="de-DE" dirty="0"/>
              <a:t> </a:t>
            </a:r>
            <a:r>
              <a:rPr lang="de-DE" dirty="0" err="1"/>
              <a:t>policy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7507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399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growth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spending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2010s: a </a:t>
            </a:r>
            <a:r>
              <a:rPr lang="de-DE" dirty="0" err="1"/>
              <a:t>cause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„</a:t>
            </a:r>
            <a:r>
              <a:rPr lang="de-DE" dirty="0" err="1"/>
              <a:t>secular</a:t>
            </a:r>
            <a:r>
              <a:rPr lang="de-DE" dirty="0"/>
              <a:t> </a:t>
            </a:r>
            <a:r>
              <a:rPr lang="de-DE" dirty="0" err="1"/>
              <a:t>stagnation</a:t>
            </a:r>
            <a:r>
              <a:rPr lang="de-DE" dirty="0"/>
              <a:t>"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2208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25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The LB-</a:t>
            </a:r>
            <a:r>
              <a:rPr lang="de-DE" dirty="0" err="1"/>
              <a:t>rule</a:t>
            </a:r>
            <a:r>
              <a:rPr lang="de-DE" dirty="0"/>
              <a:t> </a:t>
            </a:r>
            <a:r>
              <a:rPr lang="en-US" dirty="0"/>
              <a:t>is not a convincing solution to the difficult challenge of finding new fiscal rules for the euro area </a:t>
            </a:r>
          </a:p>
          <a:p>
            <a:r>
              <a:rPr lang="en-US" dirty="0"/>
              <a:t>Lerner’s theory of functional finance provides a simple and useful fiscal theory of the price level</a:t>
            </a:r>
          </a:p>
          <a:p>
            <a:r>
              <a:rPr lang="en-US" dirty="0"/>
              <a:t>Inflation targeting as a benchmark for fiscal policy helps to identify situations where fiscal policy stimulus is required to achieve inflation targets</a:t>
            </a:r>
          </a:p>
          <a:p>
            <a:r>
              <a:rPr lang="en-US" dirty="0"/>
              <a:t>Austerity has led to inadequate fiscal stimuli after the Great Recession which is a main reason for “secular stagnation” and low interest rates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904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Yield</a:t>
            </a:r>
            <a:r>
              <a:rPr lang="de-DE" dirty="0"/>
              <a:t> </a:t>
            </a:r>
            <a:r>
              <a:rPr lang="de-DE" dirty="0" err="1"/>
              <a:t>curve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avoids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in </a:t>
            </a:r>
            <a:r>
              <a:rPr lang="de-DE" dirty="0" err="1"/>
              <a:t>long</a:t>
            </a:r>
            <a:r>
              <a:rPr lang="de-DE" dirty="0"/>
              <a:t>-term </a:t>
            </a:r>
            <a:r>
              <a:rPr lang="de-DE" dirty="0" err="1"/>
              <a:t>rates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Bank of Japan:</a:t>
            </a:r>
          </a:p>
          <a:p>
            <a:r>
              <a:rPr lang="en-US" dirty="0"/>
              <a:t>"yield  curve  control,"  in  which  the  Bank  will  seek  for  the decline in real interest rates by controlling short-term and long-term interest rates, would be placed at the core of the new policy framework</a:t>
            </a:r>
          </a:p>
          <a:p>
            <a:r>
              <a:rPr lang="en-US" dirty="0"/>
              <a:t>a combination of the negative interest rate on current account balances at the Bank and JGB purchases is effective for yield curve control. </a:t>
            </a:r>
            <a:r>
              <a:rPr lang="en-US"/>
              <a:t>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433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6AFED33285954B8CC67ABFCB8D6B8A" ma:contentTypeVersion="13" ma:contentTypeDescription="Create a new document." ma:contentTypeScope="" ma:versionID="4731ca2c613585d3e525964ea85f8a00">
  <xsd:schema xmlns:xsd="http://www.w3.org/2001/XMLSchema" xmlns:xs="http://www.w3.org/2001/XMLSchema" xmlns:p="http://schemas.microsoft.com/office/2006/metadata/properties" xmlns:ns2="7a243a71-462c-4781-87c0-e47364f2840e" xmlns:ns3="b685985b-2b07-4e27-9e49-af63b047e538" targetNamespace="http://schemas.microsoft.com/office/2006/metadata/properties" ma:root="true" ma:fieldsID="439fc0575c58574a1b141d0332f16cdc" ns2:_="" ns3:_="">
    <xsd:import namespace="7a243a71-462c-4781-87c0-e47364f2840e"/>
    <xsd:import namespace="b685985b-2b07-4e27-9e49-af63b047e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43a71-462c-4781-87c0-e47364f284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5985b-2b07-4e27-9e49-af63b047e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E0B545-E620-48D9-9B8C-E223C0D3485D}"/>
</file>

<file path=customXml/itemProps2.xml><?xml version="1.0" encoding="utf-8"?>
<ds:datastoreItem xmlns:ds="http://schemas.openxmlformats.org/officeDocument/2006/customXml" ds:itemID="{8E250B2F-4A00-41B2-9FD1-E25C9E33CD08}"/>
</file>

<file path=customXml/itemProps3.xml><?xml version="1.0" encoding="utf-8"?>
<ds:datastoreItem xmlns:ds="http://schemas.openxmlformats.org/officeDocument/2006/customXml" ds:itemID="{579B9718-7CDB-4125-9EF5-A9BE7EBA1DF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Breitbild</PresentationFormat>
  <Paragraphs>34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prudence principle as a new framework for fiscal policy?</vt:lpstr>
      <vt:lpstr>The LB-rule</vt:lpstr>
      <vt:lpstr>The level of r is strongly influenced by the level of the central bank policy rate  </vt:lpstr>
      <vt:lpstr>During recessions, r exceeds g which would enforce procyclical fiscal policies  </vt:lpstr>
      <vt:lpstr>„Functional finance“: a fiscal theory of the price level </vt:lpstr>
      <vt:lpstr>Inflation targeting as a joint framework for fiscal policy and monetary policy</vt:lpstr>
      <vt:lpstr>Very low growth of government spending in the 2010s: a cause for „secular stagnation"</vt:lpstr>
      <vt:lpstr>Summary</vt:lpstr>
      <vt:lpstr>Yield curve control avoids increase in long-term rates</vt:lpstr>
    </vt:vector>
  </TitlesOfParts>
  <Company>Rechenzentrum der Universität Würzburg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prudence principle as a new framework for fiscal policy</dc:title>
  <dc:creator>Peter Bofinger</dc:creator>
  <cp:lastModifiedBy>Peter Bofinger</cp:lastModifiedBy>
  <cp:revision>20</cp:revision>
  <dcterms:created xsi:type="dcterms:W3CDTF">2021-05-24T10:30:44Z</dcterms:created>
  <dcterms:modified xsi:type="dcterms:W3CDTF">2021-06-01T18:08:30Z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0x010100176AFED33285954B8CC67ABFCB8D6B8A</vt:lpwstr>
  </property>
</Properties>
</file>